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71" r:id="rId12"/>
    <p:sldId id="265" r:id="rId13"/>
    <p:sldId id="272" r:id="rId14"/>
    <p:sldId id="266" r:id="rId15"/>
    <p:sldId id="273" r:id="rId16"/>
    <p:sldId id="267" r:id="rId17"/>
    <p:sldId id="274" r:id="rId18"/>
    <p:sldId id="268" r:id="rId19"/>
    <p:sldId id="275" r:id="rId20"/>
    <p:sldId id="269" r:id="rId21"/>
    <p:sldId id="276" r:id="rId22"/>
    <p:sldId id="277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27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C5DDD-F725-425A-B10B-C14FF1027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FCDEF-68CD-4E5A-8BF3-6C81A1949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96D17E-5055-42BF-A228-99BCBBDF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2240AC-6B4A-4A64-80FB-E8538F5B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0DA30B-F7DA-437C-8228-66269FF5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42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C276BD-FD26-412D-98D6-DCE23B5C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38BB88-CFA4-4679-81B6-913A8D821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3DA2EE-CE73-4C6B-AF88-889B82FC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B7656F-FBBC-4B6E-B461-B6FF864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CE1C4C-57D8-437D-BEDF-5B67EB56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7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7304898-E646-41C6-8A9E-A3182D0A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BA2975-E4C0-4AA0-953E-0D1C68845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94471-E483-45E9-BC41-256AE067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BC00F0-4B6E-40EC-B2B3-91508C67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C66044-0D83-4810-9323-585FBED8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8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9C7C0-DDE4-421D-8AC3-AFE523DA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163AB-40E4-4D09-A67E-2980D02D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A571A0-CC35-4AED-B10D-F01854D5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76BA58-072E-45FE-96C6-A1E46D09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485266-9438-4670-962A-5DC963F8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7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D4561-5189-4127-8B0A-3848577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23A354-8B4F-4BA1-819D-2233DD80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7972AE-298E-465D-BAE8-17B74B7C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19AC6-2C5D-4579-9E00-42ED9458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710A59-442B-4AA4-87AC-5165156A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7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15CFC-9179-4B42-B576-B26EA2F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8A5B28-33EB-4E89-8C96-BA081B2F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929AC5-0162-4618-8EDD-62766BB4E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2E9D0A-A20A-4C7E-B5E1-0C0B9F0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6D8CAB-1575-494C-9FD7-03B9B3E0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89430B-7F0E-4B9C-8876-33DAC26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2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AE317-31D3-4509-AC49-06F6AE51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C648D7-766F-47D7-BC89-40B7246F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974D06F-6EF5-4F70-92EB-545F68EBE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6125D4A-0EAC-4158-AEDB-E9AF36CEB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ABC4F4-8A73-405C-A424-8E41ECC4F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CB93435-2037-4001-9C92-FB51F57F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147CBF7-58A0-4B9E-BB2A-B739A3E4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A12CB07-13EA-49F3-9BEA-4C9928F9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5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2A995D-D31C-4DF5-A007-DA2F54C7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CA1D31-4DF5-45A0-A78E-2CFBBF6A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B6966A-E0D1-4EBB-8D4B-0F5BFB17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5E8767-9145-4FFD-B238-00D1FAE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E372FDB-C8AC-41BA-A596-04FD7874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18559C-EA6C-4915-9127-6F080952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530EC9-0AC3-45EF-BECD-E3187CE7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56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3F2651-BC6B-44ED-97E7-7FF41AAC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17126D-DFE9-458A-8514-13311789F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931AE5-4053-4F5F-AF17-9B04FF9A4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93DC6B-D0EA-4AF0-A0CB-C80F12C2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60F532-0468-4F11-BA91-8AC29A74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C7582C-27B5-486E-AEEF-CB5DFE98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4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C11B23-8D77-448B-929F-43B4E7EA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B0D170C-2EDB-46C4-B90D-3A741C60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B92F25-AE7E-4E6B-9D67-75321581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897700-BAD6-4AB2-B825-765FACC4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921183-4A57-4E97-BA63-967A0664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1B1D30-62AF-4891-AE14-356A98CB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1A564D3-3FB0-48D1-999A-C1CFFFAF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AC852E-A814-4673-ADE1-25EC9047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DA2C82-B005-4532-9019-E74A3101D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97F0-6572-4B68-8D11-CEE8AC5EE065}" type="datetimeFigureOut">
              <a:rPr kumimoji="1" lang="ja-JP" altLang="en-US" smtClean="0"/>
              <a:t>2019/10/28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F6F363-07DA-4EB3-A284-1EEE5D455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968B2E-5D96-4A65-A70C-1F4EE89A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71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48521B-A837-4C85-AED7-C27C8AD7D918}"/>
              </a:ext>
            </a:extLst>
          </p:cNvPr>
          <p:cNvSpPr txBox="1"/>
          <p:nvPr/>
        </p:nvSpPr>
        <p:spPr>
          <a:xfrm>
            <a:off x="443883" y="443883"/>
            <a:ext cx="336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2019/10/09 BL8S2 at </a:t>
            </a:r>
            <a:r>
              <a:rPr kumimoji="1" lang="en-US" altLang="ja-JP" dirty="0" err="1"/>
              <a:t>AichiSR</a:t>
            </a:r>
            <a:endParaRPr kumimoji="1" lang="en-US" altLang="ja-JP" dirty="0"/>
          </a:p>
          <a:p>
            <a:r>
              <a:rPr lang="en-US" altLang="ja-JP" dirty="0"/>
              <a:t>Al in Ga melt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6B22DD-87B1-4BF1-B377-3D1FC8CF31D1}"/>
              </a:ext>
            </a:extLst>
          </p:cNvPr>
          <p:cNvSpPr txBox="1"/>
          <p:nvPr/>
        </p:nvSpPr>
        <p:spPr>
          <a:xfrm>
            <a:off x="1109709" y="1784412"/>
            <a:ext cx="53944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</a:t>
            </a:r>
            <a:r>
              <a:rPr lang="en-US" altLang="ja-JP" dirty="0"/>
              <a:t>4</a:t>
            </a:r>
            <a:r>
              <a:rPr lang="ja-JP" altLang="en-US" dirty="0"/>
              <a:t>枚のページは</a:t>
            </a:r>
            <a:endParaRPr lang="en-US" altLang="ja-JP" dirty="0"/>
          </a:p>
          <a:p>
            <a:r>
              <a:rPr kumimoji="1" lang="ja-JP" altLang="en-US" dirty="0"/>
              <a:t>　「透過像」　　　　　「</a:t>
            </a:r>
            <a:r>
              <a:rPr kumimoji="1" lang="en-US" altLang="ja-JP" dirty="0"/>
              <a:t>Ga </a:t>
            </a:r>
            <a:r>
              <a:rPr kumimoji="1" lang="ja-JP" altLang="en-US" dirty="0"/>
              <a:t>エッジジャンプ像」</a:t>
            </a:r>
            <a:endParaRPr kumimoji="1" lang="en-US" altLang="ja-JP" dirty="0"/>
          </a:p>
          <a:p>
            <a:r>
              <a:rPr lang="ja-JP" altLang="en-US" dirty="0"/>
              <a:t>　「残差像</a:t>
            </a:r>
            <a:r>
              <a:rPr lang="en-US" altLang="ja-JP" dirty="0"/>
              <a:t>(Ga</a:t>
            </a:r>
            <a:r>
              <a:rPr lang="ja-JP" altLang="en-US" dirty="0"/>
              <a:t>以外</a:t>
            </a:r>
            <a:r>
              <a:rPr lang="en-US" altLang="ja-JP" dirty="0"/>
              <a:t>)</a:t>
            </a:r>
            <a:r>
              <a:rPr lang="ja-JP" altLang="en-US" dirty="0"/>
              <a:t>」　「</a:t>
            </a:r>
            <a:r>
              <a:rPr lang="en-US" altLang="ja-JP" dirty="0"/>
              <a:t>Ga</a:t>
            </a:r>
            <a:r>
              <a:rPr lang="ja-JP" altLang="en-US" dirty="0"/>
              <a:t>以外</a:t>
            </a:r>
            <a:r>
              <a:rPr lang="en-US" altLang="ja-JP" dirty="0"/>
              <a:t>/Ga</a:t>
            </a:r>
            <a:r>
              <a:rPr lang="ja-JP" altLang="en-US" dirty="0"/>
              <a:t>」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</a:t>
            </a:r>
            <a:r>
              <a:rPr kumimoji="1" lang="en-US" altLang="ja-JP" dirty="0"/>
              <a:t>2</a:t>
            </a:r>
            <a:r>
              <a:rPr kumimoji="1" lang="ja-JP" altLang="en-US" dirty="0"/>
              <a:t>枚のページは</a:t>
            </a:r>
            <a:endParaRPr kumimoji="1" lang="en-US" altLang="ja-JP" dirty="0"/>
          </a:p>
          <a:p>
            <a:r>
              <a:rPr lang="ja-JP" altLang="en-US" dirty="0"/>
              <a:t>　「</a:t>
            </a:r>
            <a:r>
              <a:rPr lang="en-US" altLang="ja-JP" dirty="0"/>
              <a:t>Ga</a:t>
            </a:r>
            <a:r>
              <a:rPr lang="ja-JP" altLang="en-US" dirty="0"/>
              <a:t>エッジジャンプ像」</a:t>
            </a:r>
            <a:endParaRPr lang="en-US" altLang="ja-JP" dirty="0"/>
          </a:p>
          <a:p>
            <a:r>
              <a:rPr kumimoji="1" lang="ja-JP" altLang="en-US" dirty="0"/>
              <a:t>　　　　　　　「</a:t>
            </a:r>
            <a:r>
              <a:rPr kumimoji="1" lang="en-US" altLang="ja-JP" dirty="0"/>
              <a:t>Ga</a:t>
            </a:r>
            <a:r>
              <a:rPr kumimoji="1" lang="ja-JP" altLang="en-US" dirty="0"/>
              <a:t>以外</a:t>
            </a:r>
            <a:r>
              <a:rPr kumimoji="1" lang="en-US" altLang="ja-JP" dirty="0"/>
              <a:t>/Ga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カラーバーフルスケールは</a:t>
            </a:r>
            <a:endParaRPr lang="en-US" altLang="ja-JP" dirty="0"/>
          </a:p>
          <a:p>
            <a:r>
              <a:rPr lang="ja-JP" altLang="en-US" dirty="0"/>
              <a:t>　「</a:t>
            </a:r>
            <a:r>
              <a:rPr lang="en-US" altLang="ja-JP" dirty="0"/>
              <a:t>Ga</a:t>
            </a:r>
            <a:r>
              <a:rPr lang="ja-JP" altLang="en-US" dirty="0"/>
              <a:t>エッジジャンプ」「残差像」 </a:t>
            </a:r>
            <a:r>
              <a:rPr lang="en-US" altLang="ja-JP" dirty="0"/>
              <a:t>: </a:t>
            </a:r>
            <a:r>
              <a:rPr lang="ja-JP" altLang="en-US" dirty="0"/>
              <a:t> </a:t>
            </a:r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</a:p>
          <a:p>
            <a:r>
              <a:rPr kumimoji="1" lang="ja-JP" altLang="en-US" dirty="0"/>
              <a:t>　</a:t>
            </a:r>
            <a:r>
              <a:rPr lang="ja-JP" altLang="en-US" dirty="0"/>
              <a:t>「</a:t>
            </a:r>
            <a:r>
              <a:rPr lang="en-US" altLang="ja-JP" dirty="0"/>
              <a:t>Ga</a:t>
            </a:r>
            <a:r>
              <a:rPr lang="ja-JP" altLang="en-US" dirty="0"/>
              <a:t>以外</a:t>
            </a:r>
            <a:r>
              <a:rPr lang="en-US" altLang="ja-JP" dirty="0"/>
              <a:t>/Ga</a:t>
            </a:r>
            <a:r>
              <a:rPr lang="ja-JP" altLang="en-US" dirty="0"/>
              <a:t>」　　　　　　　　  </a:t>
            </a:r>
            <a:r>
              <a:rPr lang="en-US" altLang="ja-JP" dirty="0"/>
              <a:t>:  0</a:t>
            </a:r>
            <a:r>
              <a:rPr lang="ja-JP" altLang="en-US" dirty="0"/>
              <a:t>～</a:t>
            </a:r>
            <a:r>
              <a:rPr lang="en-US" altLang="ja-JP" dirty="0"/>
              <a:t>1.5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35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4767C7-D446-40A5-A792-A7B59D4B9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52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869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E8903E-F206-4FCD-8A75-1150DD4B2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36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869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032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783" y="2949055"/>
            <a:ext cx="5279471" cy="37242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87" y="184725"/>
            <a:ext cx="5279471" cy="37243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002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395A45-2CCC-4429-BF5B-DC4AEE416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34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01" y="5355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01" y="348863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F6EE26-C6DC-4E2A-A9E7-AADF46480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3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2042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61" y="184725"/>
            <a:ext cx="5156591" cy="38061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320" y="2867135"/>
            <a:ext cx="5156591" cy="380614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0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6B3916-762F-410F-ACAE-4D394C2BB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2" y="349828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508" y="349828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595E24-2485-4931-B6E5-8823A98A9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2" y="4390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508" y="4390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2374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80" y="184725"/>
            <a:ext cx="4906949" cy="34202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4615" y="3252998"/>
            <a:ext cx="4906949" cy="34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3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1DD8D4-572A-48C0-A576-45BFC155A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5" y="347650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447" y="347650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C96AF9-B65B-4C12-B9E1-CAC739CA5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5" y="6568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447" y="6568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4951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512" y="2971798"/>
            <a:ext cx="4010667" cy="35195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21" y="184725"/>
            <a:ext cx="4010667" cy="351955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29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B22A1C-52AB-4CA2-9737-FDE4229EE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844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295F6F-2D7C-4264-8CEC-943BE59E5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844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141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253" y="554056"/>
            <a:ext cx="3858783" cy="62441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554056"/>
            <a:ext cx="3858783" cy="62441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864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258" y="33288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86DCC5-A404-4B7E-B765-222D3DEC5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78" y="348004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258" y="3480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EE69F06-D44A-4100-8C99-45D08498E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58" y="2663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B54E93-0EA9-4871-ADBA-6E672F32F6C0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6673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41" y="4165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8B1695-D892-42EF-B344-D675F5524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41" y="350053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002FD-5D47-4F00-B578-C9F05EDB7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476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113" y="324466"/>
            <a:ext cx="4029411" cy="62090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50" t="23321" r="25819" b="23623"/>
          <a:stretch/>
        </p:blipFill>
        <p:spPr>
          <a:xfrm>
            <a:off x="4444725" y="324466"/>
            <a:ext cx="4029411" cy="62090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6756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CFFE17-3DF4-4817-89D7-884DC5E98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50" t="23321" r="25819" b="23623"/>
          <a:stretch/>
        </p:blipFill>
        <p:spPr>
          <a:xfrm>
            <a:off x="4444725" y="324466"/>
            <a:ext cx="4029411" cy="620906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E2BB2DC-7E7F-4D4C-8352-E3F1328A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33" y="289357"/>
            <a:ext cx="3858783" cy="62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1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36" y="184725"/>
            <a:ext cx="4595517" cy="36033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647" y="3331036"/>
            <a:ext cx="4595517" cy="33422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E38DDD-F1F4-44DA-AD4F-CCA5BECD272B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3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7F7719-1046-4B18-90AD-87A45D588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70" y="3491146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93" y="349114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A3E17A8-0A25-4C3E-875B-D8A12812B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70" y="51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93" y="5104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7387A-7002-433C-BE58-F4BE4280794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93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37" y="213645"/>
            <a:ext cx="5157683" cy="33781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238" y="3358497"/>
            <a:ext cx="5157683" cy="33780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8C1ACA-4DE9-4534-90D6-23A85BA1D53E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684942-7505-4A38-9880-839A4B6D5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21" y="184725"/>
            <a:ext cx="132707" cy="28272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BD0B75-B8EA-4E17-BC38-AEA96043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476" y="3610636"/>
            <a:ext cx="140060" cy="31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A7522F-B10B-4081-9B4D-1D2C0659C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00" y="3488822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921" y="3488822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363748-1E64-4556-A9FF-2AD2B4F9B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00" y="53368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921" y="53368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91E906-B67D-4BDE-8CD1-1AAC7E755BE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70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549" y="921663"/>
            <a:ext cx="4147200" cy="50145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1" y="921809"/>
            <a:ext cx="4147200" cy="50143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CBEDAE-9155-4D4E-8F9F-4320409B6FE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411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7F2051-48C4-4DD1-94BB-FB991CA93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00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06" y="348863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C253BC-3CCA-4EC7-A34B-B7198FB21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00" y="53556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0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418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322" y="3210339"/>
            <a:ext cx="5025254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65" y="149089"/>
            <a:ext cx="5025254" cy="3429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4196011" y="-1256448"/>
            <a:ext cx="926857" cy="21968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B7D91A-A1AB-4406-8344-3DAB6A8D35C9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54300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35</Words>
  <Application>Microsoft Office PowerPoint</Application>
  <PresentationFormat>画面に合わせる (4:3)</PresentationFormat>
  <Paragraphs>34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MTab</dc:creator>
  <cp:lastModifiedBy>MTab</cp:lastModifiedBy>
  <cp:revision>21</cp:revision>
  <dcterms:created xsi:type="dcterms:W3CDTF">2019-10-15T05:23:36Z</dcterms:created>
  <dcterms:modified xsi:type="dcterms:W3CDTF">2019-10-28T07:57:06Z</dcterms:modified>
</cp:coreProperties>
</file>