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1" r:id="rId3"/>
    <p:sldId id="260" r:id="rId4"/>
    <p:sldId id="256" r:id="rId5"/>
    <p:sldId id="257" r:id="rId6"/>
    <p:sldId id="258" r:id="rId7"/>
    <p:sldId id="259" r:id="rId8"/>
    <p:sldId id="263" r:id="rId9"/>
    <p:sldId id="269" r:id="rId10"/>
    <p:sldId id="264" r:id="rId11"/>
    <p:sldId id="268" r:id="rId12"/>
    <p:sldId id="267" r:id="rId13"/>
    <p:sldId id="266" r:id="rId14"/>
    <p:sldId id="26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65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42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AEAB0-B8E3-47D0-BE2E-93F86CD87B8A}" type="datetimeFigureOut">
              <a:rPr kumimoji="1" lang="ja-JP" altLang="en-US" smtClean="0"/>
              <a:t>2019/9/27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2E0C6-1D06-47D3-B9D9-4DA5C002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1887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AEAB0-B8E3-47D0-BE2E-93F86CD87B8A}" type="datetimeFigureOut">
              <a:rPr kumimoji="1" lang="ja-JP" altLang="en-US" smtClean="0"/>
              <a:t>2019/9/27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2E0C6-1D06-47D3-B9D9-4DA5C002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9763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AEAB0-B8E3-47D0-BE2E-93F86CD87B8A}" type="datetimeFigureOut">
              <a:rPr kumimoji="1" lang="ja-JP" altLang="en-US" smtClean="0"/>
              <a:t>2019/9/27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2E0C6-1D06-47D3-B9D9-4DA5C002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2604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AEAB0-B8E3-47D0-BE2E-93F86CD87B8A}" type="datetimeFigureOut">
              <a:rPr kumimoji="1" lang="ja-JP" altLang="en-US" smtClean="0"/>
              <a:t>2019/9/27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2E0C6-1D06-47D3-B9D9-4DA5C002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1984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AEAB0-B8E3-47D0-BE2E-93F86CD87B8A}" type="datetimeFigureOut">
              <a:rPr kumimoji="1" lang="ja-JP" altLang="en-US" smtClean="0"/>
              <a:t>2019/9/27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2E0C6-1D06-47D3-B9D9-4DA5C002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2482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AEAB0-B8E3-47D0-BE2E-93F86CD87B8A}" type="datetimeFigureOut">
              <a:rPr kumimoji="1" lang="ja-JP" altLang="en-US" smtClean="0"/>
              <a:t>2019/9/27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2E0C6-1D06-47D3-B9D9-4DA5C002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0845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AEAB0-B8E3-47D0-BE2E-93F86CD87B8A}" type="datetimeFigureOut">
              <a:rPr kumimoji="1" lang="ja-JP" altLang="en-US" smtClean="0"/>
              <a:t>2019/9/27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2E0C6-1D06-47D3-B9D9-4DA5C002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2150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AEAB0-B8E3-47D0-BE2E-93F86CD87B8A}" type="datetimeFigureOut">
              <a:rPr kumimoji="1" lang="ja-JP" altLang="en-US" smtClean="0"/>
              <a:t>2019/9/27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2E0C6-1D06-47D3-B9D9-4DA5C002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3515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AEAB0-B8E3-47D0-BE2E-93F86CD87B8A}" type="datetimeFigureOut">
              <a:rPr kumimoji="1" lang="ja-JP" altLang="en-US" smtClean="0"/>
              <a:t>2019/9/27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2E0C6-1D06-47D3-B9D9-4DA5C002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3073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AEAB0-B8E3-47D0-BE2E-93F86CD87B8A}" type="datetimeFigureOut">
              <a:rPr kumimoji="1" lang="ja-JP" altLang="en-US" smtClean="0"/>
              <a:t>2019/9/27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2E0C6-1D06-47D3-B9D9-4DA5C002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0470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AEAB0-B8E3-47D0-BE2E-93F86CD87B8A}" type="datetimeFigureOut">
              <a:rPr kumimoji="1" lang="ja-JP" altLang="en-US" smtClean="0"/>
              <a:t>2019/9/27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2E0C6-1D06-47D3-B9D9-4DA5C002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1903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AEAB0-B8E3-47D0-BE2E-93F86CD87B8A}" type="datetimeFigureOut">
              <a:rPr kumimoji="1" lang="ja-JP" altLang="en-US" smtClean="0"/>
              <a:t>2019/9/27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2E0C6-1D06-47D3-B9D9-4DA5C002BB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702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96.png"/><Relationship Id="rId3" Type="http://schemas.openxmlformats.org/officeDocument/2006/relationships/image" Target="../media/image92.png"/><Relationship Id="rId7" Type="http://schemas.openxmlformats.org/officeDocument/2006/relationships/image" Target="../media/image5.png"/><Relationship Id="rId12" Type="http://schemas.openxmlformats.org/officeDocument/2006/relationships/image" Target="../media/image91.png"/><Relationship Id="rId2" Type="http://schemas.openxmlformats.org/officeDocument/2006/relationships/image" Target="../media/image86.png"/><Relationship Id="rId16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png"/><Relationship Id="rId11" Type="http://schemas.openxmlformats.org/officeDocument/2006/relationships/image" Target="../media/image19.png"/><Relationship Id="rId5" Type="http://schemas.openxmlformats.org/officeDocument/2006/relationships/image" Target="../media/image94.png"/><Relationship Id="rId15" Type="http://schemas.openxmlformats.org/officeDocument/2006/relationships/image" Target="../media/image98.png"/><Relationship Id="rId10" Type="http://schemas.openxmlformats.org/officeDocument/2006/relationships/image" Target="../media/image18.png"/><Relationship Id="rId4" Type="http://schemas.openxmlformats.org/officeDocument/2006/relationships/image" Target="../media/image93.png"/><Relationship Id="rId9" Type="http://schemas.openxmlformats.org/officeDocument/2006/relationships/image" Target="../media/image17.png"/><Relationship Id="rId14" Type="http://schemas.openxmlformats.org/officeDocument/2006/relationships/image" Target="../media/image9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06.png"/><Relationship Id="rId3" Type="http://schemas.openxmlformats.org/officeDocument/2006/relationships/image" Target="../media/image101.png"/><Relationship Id="rId7" Type="http://schemas.openxmlformats.org/officeDocument/2006/relationships/image" Target="../media/image28.png"/><Relationship Id="rId12" Type="http://schemas.openxmlformats.org/officeDocument/2006/relationships/image" Target="../media/image105.png"/><Relationship Id="rId2" Type="http://schemas.openxmlformats.org/officeDocument/2006/relationships/image" Target="../media/image100.png"/><Relationship Id="rId16" Type="http://schemas.openxmlformats.org/officeDocument/2006/relationships/image" Target="../media/image10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11" Type="http://schemas.openxmlformats.org/officeDocument/2006/relationships/image" Target="../media/image32.png"/><Relationship Id="rId5" Type="http://schemas.openxmlformats.org/officeDocument/2006/relationships/image" Target="../media/image103.png"/><Relationship Id="rId15" Type="http://schemas.openxmlformats.org/officeDocument/2006/relationships/image" Target="../media/image108.png"/><Relationship Id="rId10" Type="http://schemas.openxmlformats.org/officeDocument/2006/relationships/image" Target="../media/image31.png"/><Relationship Id="rId4" Type="http://schemas.openxmlformats.org/officeDocument/2006/relationships/image" Target="../media/image102.png"/><Relationship Id="rId9" Type="http://schemas.openxmlformats.org/officeDocument/2006/relationships/image" Target="../media/image30.png"/><Relationship Id="rId14" Type="http://schemas.openxmlformats.org/officeDocument/2006/relationships/image" Target="../media/image10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114.png"/><Relationship Id="rId3" Type="http://schemas.openxmlformats.org/officeDocument/2006/relationships/image" Target="../media/image110.png"/><Relationship Id="rId7" Type="http://schemas.openxmlformats.org/officeDocument/2006/relationships/image" Target="../media/image32.png"/><Relationship Id="rId12" Type="http://schemas.openxmlformats.org/officeDocument/2006/relationships/image" Target="../media/image109.png"/><Relationship Id="rId2" Type="http://schemas.openxmlformats.org/officeDocument/2006/relationships/image" Target="../media/image104.png"/><Relationship Id="rId16" Type="http://schemas.openxmlformats.org/officeDocument/2006/relationships/image" Target="../media/image1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png"/><Relationship Id="rId11" Type="http://schemas.openxmlformats.org/officeDocument/2006/relationships/image" Target="../media/image43.png"/><Relationship Id="rId5" Type="http://schemas.openxmlformats.org/officeDocument/2006/relationships/image" Target="../media/image112.png"/><Relationship Id="rId15" Type="http://schemas.openxmlformats.org/officeDocument/2006/relationships/image" Target="../media/image116.png"/><Relationship Id="rId10" Type="http://schemas.openxmlformats.org/officeDocument/2006/relationships/image" Target="../media/image46.png"/><Relationship Id="rId4" Type="http://schemas.openxmlformats.org/officeDocument/2006/relationships/image" Target="../media/image111.png"/><Relationship Id="rId9" Type="http://schemas.openxmlformats.org/officeDocument/2006/relationships/image" Target="../media/image45.png"/><Relationship Id="rId14" Type="http://schemas.openxmlformats.org/officeDocument/2006/relationships/image" Target="../media/image1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124.png"/><Relationship Id="rId3" Type="http://schemas.openxmlformats.org/officeDocument/2006/relationships/image" Target="../media/image119.png"/><Relationship Id="rId7" Type="http://schemas.openxmlformats.org/officeDocument/2006/relationships/image" Target="../media/image55.png"/><Relationship Id="rId12" Type="http://schemas.openxmlformats.org/officeDocument/2006/relationships/image" Target="../media/image123.png"/><Relationship Id="rId2" Type="http://schemas.openxmlformats.org/officeDocument/2006/relationships/image" Target="../media/image118.png"/><Relationship Id="rId16" Type="http://schemas.openxmlformats.org/officeDocument/2006/relationships/image" Target="../media/image1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2.png"/><Relationship Id="rId11" Type="http://schemas.openxmlformats.org/officeDocument/2006/relationships/image" Target="../media/image59.png"/><Relationship Id="rId5" Type="http://schemas.openxmlformats.org/officeDocument/2006/relationships/image" Target="../media/image121.png"/><Relationship Id="rId15" Type="http://schemas.openxmlformats.org/officeDocument/2006/relationships/image" Target="../media/image126.png"/><Relationship Id="rId10" Type="http://schemas.openxmlformats.org/officeDocument/2006/relationships/image" Target="../media/image58.png"/><Relationship Id="rId4" Type="http://schemas.openxmlformats.org/officeDocument/2006/relationships/image" Target="../media/image120.png"/><Relationship Id="rId9" Type="http://schemas.openxmlformats.org/officeDocument/2006/relationships/image" Target="../media/image57.png"/><Relationship Id="rId14" Type="http://schemas.openxmlformats.org/officeDocument/2006/relationships/image" Target="../media/image1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132.png"/><Relationship Id="rId3" Type="http://schemas.openxmlformats.org/officeDocument/2006/relationships/image" Target="../media/image128.png"/><Relationship Id="rId7" Type="http://schemas.openxmlformats.org/officeDocument/2006/relationships/image" Target="../media/image59.png"/><Relationship Id="rId12" Type="http://schemas.openxmlformats.org/officeDocument/2006/relationships/image" Target="../media/image127.png"/><Relationship Id="rId2" Type="http://schemas.openxmlformats.org/officeDocument/2006/relationships/image" Target="../media/image122.png"/><Relationship Id="rId16" Type="http://schemas.openxmlformats.org/officeDocument/2006/relationships/image" Target="../media/image1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1.png"/><Relationship Id="rId11" Type="http://schemas.openxmlformats.org/officeDocument/2006/relationships/image" Target="../media/image73.png"/><Relationship Id="rId5" Type="http://schemas.openxmlformats.org/officeDocument/2006/relationships/image" Target="../media/image130.png"/><Relationship Id="rId15" Type="http://schemas.openxmlformats.org/officeDocument/2006/relationships/image" Target="../media/image134.png"/><Relationship Id="rId10" Type="http://schemas.openxmlformats.org/officeDocument/2006/relationships/image" Target="../media/image72.png"/><Relationship Id="rId4" Type="http://schemas.openxmlformats.org/officeDocument/2006/relationships/image" Target="../media/image129.png"/><Relationship Id="rId9" Type="http://schemas.openxmlformats.org/officeDocument/2006/relationships/image" Target="../media/image71.png"/><Relationship Id="rId14" Type="http://schemas.openxmlformats.org/officeDocument/2006/relationships/image" Target="../media/image13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4.png"/><Relationship Id="rId3" Type="http://schemas.openxmlformats.org/officeDocument/2006/relationships/image" Target="../media/image1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3.png"/><Relationship Id="rId5" Type="http://schemas.openxmlformats.org/officeDocument/2006/relationships/image" Target="../media/image18.png"/><Relationship Id="rId15" Type="http://schemas.openxmlformats.org/officeDocument/2006/relationships/image" Target="../media/image26.png"/><Relationship Id="rId10" Type="http://schemas.openxmlformats.org/officeDocument/2006/relationships/image" Target="../media/image22.png"/><Relationship Id="rId4" Type="http://schemas.openxmlformats.org/officeDocument/2006/relationships/image" Target="../media/image17.png"/><Relationship Id="rId9" Type="http://schemas.openxmlformats.org/officeDocument/2006/relationships/image" Target="../media/image21.png"/><Relationship Id="rId1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28.png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1.png"/><Relationship Id="rId3" Type="http://schemas.openxmlformats.org/officeDocument/2006/relationships/image" Target="../media/image32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43.png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50.png"/><Relationship Id="rId5" Type="http://schemas.openxmlformats.org/officeDocument/2006/relationships/image" Target="../media/image45.png"/><Relationship Id="rId15" Type="http://schemas.openxmlformats.org/officeDocument/2006/relationships/image" Target="../media/image53.png"/><Relationship Id="rId10" Type="http://schemas.openxmlformats.org/officeDocument/2006/relationships/image" Target="../media/image49.png"/><Relationship Id="rId4" Type="http://schemas.openxmlformats.org/officeDocument/2006/relationships/image" Target="../media/image44.png"/><Relationship Id="rId9" Type="http://schemas.openxmlformats.org/officeDocument/2006/relationships/image" Target="../media/image48.png"/><Relationship Id="rId14" Type="http://schemas.openxmlformats.org/officeDocument/2006/relationships/image" Target="../media/image5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image" Target="../media/image55.png"/><Relationship Id="rId16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5" Type="http://schemas.openxmlformats.org/officeDocument/2006/relationships/image" Target="../media/image6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8.png"/><Relationship Id="rId3" Type="http://schemas.openxmlformats.org/officeDocument/2006/relationships/image" Target="../media/image70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2" Type="http://schemas.openxmlformats.org/officeDocument/2006/relationships/image" Target="../media/image59.png"/><Relationship Id="rId16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11" Type="http://schemas.openxmlformats.org/officeDocument/2006/relationships/image" Target="../media/image77.png"/><Relationship Id="rId5" Type="http://schemas.openxmlformats.org/officeDocument/2006/relationships/image" Target="../media/image72.png"/><Relationship Id="rId15" Type="http://schemas.openxmlformats.org/officeDocument/2006/relationships/image" Target="../media/image80.png"/><Relationship Id="rId10" Type="http://schemas.openxmlformats.org/officeDocument/2006/relationships/image" Target="../media/image76.png"/><Relationship Id="rId4" Type="http://schemas.openxmlformats.org/officeDocument/2006/relationships/image" Target="../media/image71.png"/><Relationship Id="rId9" Type="http://schemas.openxmlformats.org/officeDocument/2006/relationships/image" Target="../media/image75.png"/><Relationship Id="rId14" Type="http://schemas.openxmlformats.org/officeDocument/2006/relationships/image" Target="../media/image7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1.png"/><Relationship Id="rId12" Type="http://schemas.openxmlformats.org/officeDocument/2006/relationships/image" Target="../media/image87.png"/><Relationship Id="rId2" Type="http://schemas.openxmlformats.org/officeDocument/2006/relationships/image" Target="../media/image82.png"/><Relationship Id="rId16" Type="http://schemas.openxmlformats.org/officeDocument/2006/relationships/image" Target="../media/image9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11" Type="http://schemas.openxmlformats.org/officeDocument/2006/relationships/image" Target="../media/image5.png"/><Relationship Id="rId5" Type="http://schemas.openxmlformats.org/officeDocument/2006/relationships/image" Target="../media/image85.png"/><Relationship Id="rId15" Type="http://schemas.openxmlformats.org/officeDocument/2006/relationships/image" Target="../media/image90.png"/><Relationship Id="rId10" Type="http://schemas.openxmlformats.org/officeDocument/2006/relationships/image" Target="../media/image4.png"/><Relationship Id="rId4" Type="http://schemas.openxmlformats.org/officeDocument/2006/relationships/image" Target="../media/image84.png"/><Relationship Id="rId9" Type="http://schemas.openxmlformats.org/officeDocument/2006/relationships/image" Target="../media/image3.png"/><Relationship Id="rId14" Type="http://schemas.openxmlformats.org/officeDocument/2006/relationships/image" Target="../media/image8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E0DE328-3499-415E-8A0B-BC2E1C8F3585}"/>
              </a:ext>
            </a:extLst>
          </p:cNvPr>
          <p:cNvSpPr txBox="1"/>
          <p:nvPr/>
        </p:nvSpPr>
        <p:spPr>
          <a:xfrm>
            <a:off x="3543378" y="3105834"/>
            <a:ext cx="51052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 err="1"/>
              <a:t>Δμt</a:t>
            </a:r>
            <a:r>
              <a:rPr kumimoji="1" lang="en-US" altLang="ja-JP" sz="3600" dirty="0"/>
              <a:t> </a:t>
            </a:r>
            <a:r>
              <a:rPr kumimoji="1" lang="ja-JP" altLang="en-US" sz="3600" dirty="0"/>
              <a:t>表示 </a:t>
            </a:r>
            <a:r>
              <a:rPr kumimoji="1" lang="en-US" altLang="ja-JP" sz="3600" dirty="0"/>
              <a:t>: Range 0.0</a:t>
            </a:r>
            <a:r>
              <a:rPr kumimoji="1" lang="ja-JP" altLang="en-US" sz="3600" dirty="0"/>
              <a:t>～</a:t>
            </a:r>
            <a:r>
              <a:rPr kumimoji="1" lang="en-US" altLang="ja-JP" sz="3600" dirty="0"/>
              <a:t>0.6</a:t>
            </a:r>
            <a:endParaRPr kumimoji="1"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4023678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FA21676E-5CD0-4632-A8C8-124E36348D80}"/>
              </a:ext>
            </a:extLst>
          </p:cNvPr>
          <p:cNvGrpSpPr/>
          <p:nvPr/>
        </p:nvGrpSpPr>
        <p:grpSpPr>
          <a:xfrm>
            <a:off x="0" y="4744085"/>
            <a:ext cx="12192000" cy="2145524"/>
            <a:chOff x="0" y="4744085"/>
            <a:chExt cx="12192000" cy="2145524"/>
          </a:xfrm>
        </p:grpSpPr>
        <p:pic>
          <p:nvPicPr>
            <p:cNvPr id="2" name="図 1">
              <a:extLst>
                <a:ext uri="{FF2B5EF4-FFF2-40B4-BE49-F238E27FC236}">
                  <a16:creationId xmlns:a16="http://schemas.microsoft.com/office/drawing/2014/main" id="{23F4136F-5D2C-4C10-85C0-7FA848B68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744085"/>
              <a:ext cx="2145524" cy="2145524"/>
            </a:xfrm>
            <a:prstGeom prst="rect">
              <a:avLst/>
            </a:prstGeom>
          </p:spPr>
        </p:pic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1061E3A5-5039-4A5A-80DA-34DF819634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1619" y="4744085"/>
              <a:ext cx="2145524" cy="2145524"/>
            </a:xfrm>
            <a:prstGeom prst="rect">
              <a:avLst/>
            </a:prstGeom>
          </p:spPr>
        </p:pic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C08AECF1-C7EE-48CF-AC7C-5D961247E3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3238" y="4744085"/>
              <a:ext cx="2145524" cy="2145524"/>
            </a:xfrm>
            <a:prstGeom prst="rect">
              <a:avLst/>
            </a:prstGeom>
          </p:spPr>
        </p:pic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9A85C6D1-28B3-49EE-B953-49857DA02D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4857" y="4744085"/>
              <a:ext cx="2145524" cy="2145524"/>
            </a:xfrm>
            <a:prstGeom prst="rect">
              <a:avLst/>
            </a:prstGeom>
          </p:spPr>
        </p:pic>
        <p:pic>
          <p:nvPicPr>
            <p:cNvPr id="24" name="図 23">
              <a:extLst>
                <a:ext uri="{FF2B5EF4-FFF2-40B4-BE49-F238E27FC236}">
                  <a16:creationId xmlns:a16="http://schemas.microsoft.com/office/drawing/2014/main" id="{7CDCBA79-DB92-46E6-94D1-1A2E0C9772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6476" y="4744085"/>
              <a:ext cx="2145524" cy="2145524"/>
            </a:xfrm>
            <a:prstGeom prst="rect">
              <a:avLst/>
            </a:prstGeom>
          </p:spPr>
        </p:pic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67C6F443-A8A3-476D-AD28-9F4EF397DADA}"/>
              </a:ext>
            </a:extLst>
          </p:cNvPr>
          <p:cNvGrpSpPr/>
          <p:nvPr/>
        </p:nvGrpSpPr>
        <p:grpSpPr>
          <a:xfrm>
            <a:off x="-9765" y="-20680"/>
            <a:ext cx="12215168" cy="2166204"/>
            <a:chOff x="-9765" y="-20680"/>
            <a:chExt cx="12215168" cy="2166204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C61361A4-48FB-4C28-AF87-52A0A37F9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765" y="-20680"/>
              <a:ext cx="2145524" cy="2145524"/>
            </a:xfrm>
            <a:prstGeom prst="rect">
              <a:avLst/>
            </a:prstGeom>
          </p:spPr>
        </p:pic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646B920A-F4E4-4EEB-94AB-3975051A9A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7646" y="-20680"/>
              <a:ext cx="2145524" cy="2145524"/>
            </a:xfrm>
            <a:prstGeom prst="rect">
              <a:avLst/>
            </a:prstGeom>
          </p:spPr>
        </p:pic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5FD836EA-9E02-4565-8467-7A7CB5AC4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5057" y="0"/>
              <a:ext cx="2145524" cy="2145524"/>
            </a:xfrm>
            <a:prstGeom prst="rect">
              <a:avLst/>
            </a:prstGeom>
          </p:spPr>
        </p:pic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79AABC27-8C5F-4FD6-91DA-94C2D510153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2468" y="0"/>
              <a:ext cx="2145524" cy="2145524"/>
            </a:xfrm>
            <a:prstGeom prst="rect">
              <a:avLst/>
            </a:prstGeom>
          </p:spPr>
        </p:pic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53F3FFFE-E3D6-4B47-A887-4B797D94C6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59879" y="-20680"/>
              <a:ext cx="2145524" cy="2145524"/>
            </a:xfrm>
            <a:prstGeom prst="rect">
              <a:avLst/>
            </a:prstGeom>
          </p:spPr>
        </p:pic>
      </p:grp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C671B573-C340-4624-93B2-A99837F45A53}"/>
              </a:ext>
            </a:extLst>
          </p:cNvPr>
          <p:cNvGrpSpPr/>
          <p:nvPr/>
        </p:nvGrpSpPr>
        <p:grpSpPr>
          <a:xfrm>
            <a:off x="-9766" y="2372043"/>
            <a:ext cx="12201766" cy="2145524"/>
            <a:chOff x="-9766" y="2331837"/>
            <a:chExt cx="12201766" cy="2145524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B09A3111-5FC7-4DC7-8318-F898C45B51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766" y="2331837"/>
              <a:ext cx="2145524" cy="2145524"/>
            </a:xfrm>
            <a:prstGeom prst="rect">
              <a:avLst/>
            </a:prstGeom>
          </p:spPr>
        </p:pic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1D9A1C8A-080B-48B5-A6BA-724D22D0CF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4295" y="2331837"/>
              <a:ext cx="2145524" cy="2145524"/>
            </a:xfrm>
            <a:prstGeom prst="rect">
              <a:avLst/>
            </a:prstGeom>
          </p:spPr>
        </p:pic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6B95B7E3-0CEF-44AA-8E7F-6211C5B406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8356" y="2331837"/>
              <a:ext cx="2145524" cy="2145524"/>
            </a:xfrm>
            <a:prstGeom prst="rect">
              <a:avLst/>
            </a:prstGeom>
          </p:spPr>
        </p:pic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7CB55B5F-F240-4276-A7D3-008E5023AD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2417" y="2331837"/>
              <a:ext cx="2145524" cy="2145524"/>
            </a:xfrm>
            <a:prstGeom prst="rect">
              <a:avLst/>
            </a:prstGeom>
          </p:spPr>
        </p:pic>
        <p:pic>
          <p:nvPicPr>
            <p:cNvPr id="28" name="図 27">
              <a:extLst>
                <a:ext uri="{FF2B5EF4-FFF2-40B4-BE49-F238E27FC236}">
                  <a16:creationId xmlns:a16="http://schemas.microsoft.com/office/drawing/2014/main" id="{3C30F5F6-DBD9-44CC-82DD-32E263DD71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6476" y="2331837"/>
              <a:ext cx="2145524" cy="21455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2013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D668B4F4-554A-4816-8931-559B4A42CD8F}"/>
              </a:ext>
            </a:extLst>
          </p:cNvPr>
          <p:cNvGrpSpPr/>
          <p:nvPr/>
        </p:nvGrpSpPr>
        <p:grpSpPr>
          <a:xfrm>
            <a:off x="0" y="4712476"/>
            <a:ext cx="12192000" cy="2145524"/>
            <a:chOff x="0" y="4712476"/>
            <a:chExt cx="12192000" cy="2145524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A6B2FB46-3912-4022-BDE9-E40C5DF798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712476"/>
              <a:ext cx="2145524" cy="2145524"/>
            </a:xfrm>
            <a:prstGeom prst="rect">
              <a:avLst/>
            </a:prstGeom>
          </p:spPr>
        </p:pic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F434B277-4B3B-4AF7-B12D-67207146DE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1619" y="4712476"/>
              <a:ext cx="2145524" cy="2145524"/>
            </a:xfrm>
            <a:prstGeom prst="rect">
              <a:avLst/>
            </a:prstGeom>
          </p:spPr>
        </p:pic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099139A6-18D0-4D89-917A-6C1A402729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3238" y="4712476"/>
              <a:ext cx="2145524" cy="2145524"/>
            </a:xfrm>
            <a:prstGeom prst="rect">
              <a:avLst/>
            </a:prstGeom>
          </p:spPr>
        </p:pic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94E296E1-3002-4919-AE9B-47A4BDAE58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4857" y="4712476"/>
              <a:ext cx="2145524" cy="2145524"/>
            </a:xfrm>
            <a:prstGeom prst="rect">
              <a:avLst/>
            </a:prstGeom>
          </p:spPr>
        </p:pic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04BB2765-625E-4B05-B3DB-E1A555AA83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6476" y="4712476"/>
              <a:ext cx="2145524" cy="2145524"/>
            </a:xfrm>
            <a:prstGeom prst="rect">
              <a:avLst/>
            </a:prstGeom>
          </p:spPr>
        </p:pic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4EABEA0-B868-41AB-880C-FB206CEA609B}"/>
              </a:ext>
            </a:extLst>
          </p:cNvPr>
          <p:cNvGrpSpPr/>
          <p:nvPr/>
        </p:nvGrpSpPr>
        <p:grpSpPr>
          <a:xfrm>
            <a:off x="0" y="0"/>
            <a:ext cx="12192000" cy="2145524"/>
            <a:chOff x="0" y="0"/>
            <a:chExt cx="12192000" cy="2145524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2270DCB6-E3FA-4526-BCBA-DA8825A5B3F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2145524" cy="2145524"/>
            </a:xfrm>
            <a:prstGeom prst="rect">
              <a:avLst/>
            </a:prstGeom>
          </p:spPr>
        </p:pic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AC37CE2C-8888-4EC6-8D5D-A0A4F09C025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1619" y="0"/>
              <a:ext cx="2145524" cy="2145524"/>
            </a:xfrm>
            <a:prstGeom prst="rect">
              <a:avLst/>
            </a:prstGeom>
          </p:spPr>
        </p:pic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4C0156EF-2428-4DD2-8DD1-F590959FF8A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3238" y="0"/>
              <a:ext cx="2145524" cy="2145524"/>
            </a:xfrm>
            <a:prstGeom prst="rect">
              <a:avLst/>
            </a:prstGeom>
          </p:spPr>
        </p:pic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99066418-F9B9-45D0-B616-7907F119A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4857" y="0"/>
              <a:ext cx="2145524" cy="2145524"/>
            </a:xfrm>
            <a:prstGeom prst="rect">
              <a:avLst/>
            </a:prstGeom>
          </p:spPr>
        </p:pic>
        <p:pic>
          <p:nvPicPr>
            <p:cNvPr id="29" name="図 28">
              <a:extLst>
                <a:ext uri="{FF2B5EF4-FFF2-40B4-BE49-F238E27FC236}">
                  <a16:creationId xmlns:a16="http://schemas.microsoft.com/office/drawing/2014/main" id="{D67817B1-49F6-41E1-BA6A-CB280F42F6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6476" y="0"/>
              <a:ext cx="2145524" cy="2145524"/>
            </a:xfrm>
            <a:prstGeom prst="rect">
              <a:avLst/>
            </a:prstGeom>
          </p:spPr>
        </p:pic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40404F65-E3EF-440C-8AAE-E3DAFD844CA6}"/>
              </a:ext>
            </a:extLst>
          </p:cNvPr>
          <p:cNvGrpSpPr/>
          <p:nvPr/>
        </p:nvGrpSpPr>
        <p:grpSpPr>
          <a:xfrm>
            <a:off x="0" y="2356238"/>
            <a:ext cx="12192000" cy="2145524"/>
            <a:chOff x="0" y="2356238"/>
            <a:chExt cx="12192000" cy="2145524"/>
          </a:xfrm>
        </p:grpSpPr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BE493900-5514-4748-9432-076F6D451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356238"/>
              <a:ext cx="2145524" cy="2145524"/>
            </a:xfrm>
            <a:prstGeom prst="rect">
              <a:avLst/>
            </a:prstGeom>
          </p:spPr>
        </p:pic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DDD37243-F961-400A-B244-9AB401385E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1619" y="2356238"/>
              <a:ext cx="2145524" cy="2145524"/>
            </a:xfrm>
            <a:prstGeom prst="rect">
              <a:avLst/>
            </a:prstGeom>
          </p:spPr>
        </p:pic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D2CD2E3C-D26D-4174-BC7B-1E71BEB73C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3238" y="2356238"/>
              <a:ext cx="2145524" cy="2145524"/>
            </a:xfrm>
            <a:prstGeom prst="rect">
              <a:avLst/>
            </a:prstGeom>
          </p:spPr>
        </p:pic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4418F947-918C-4637-BE1E-5FFA07B09C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4857" y="2356238"/>
              <a:ext cx="2145524" cy="2145524"/>
            </a:xfrm>
            <a:prstGeom prst="rect">
              <a:avLst/>
            </a:prstGeom>
          </p:spPr>
        </p:pic>
        <p:pic>
          <p:nvPicPr>
            <p:cNvPr id="31" name="図 30">
              <a:extLst>
                <a:ext uri="{FF2B5EF4-FFF2-40B4-BE49-F238E27FC236}">
                  <a16:creationId xmlns:a16="http://schemas.microsoft.com/office/drawing/2014/main" id="{AC4D5EB8-4FA3-450F-AF9E-6CF8B56FF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6476" y="2356238"/>
              <a:ext cx="2145524" cy="21455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66313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75FCDBEE-C3FC-42AB-8E0E-8BF90CC640B6}"/>
              </a:ext>
            </a:extLst>
          </p:cNvPr>
          <p:cNvGrpSpPr/>
          <p:nvPr/>
        </p:nvGrpSpPr>
        <p:grpSpPr>
          <a:xfrm>
            <a:off x="0" y="4712476"/>
            <a:ext cx="12192000" cy="2145524"/>
            <a:chOff x="0" y="4712476"/>
            <a:chExt cx="12192000" cy="2145524"/>
          </a:xfrm>
        </p:grpSpPr>
        <p:pic>
          <p:nvPicPr>
            <p:cNvPr id="2" name="図 1">
              <a:extLst>
                <a:ext uri="{FF2B5EF4-FFF2-40B4-BE49-F238E27FC236}">
                  <a16:creationId xmlns:a16="http://schemas.microsoft.com/office/drawing/2014/main" id="{EA0D8DDD-1AE7-4C8F-9BAC-1DCEFF9E1A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712476"/>
              <a:ext cx="2145524" cy="2145524"/>
            </a:xfrm>
            <a:prstGeom prst="rect">
              <a:avLst/>
            </a:prstGeom>
          </p:spPr>
        </p:pic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4A5795A3-9D06-4E12-BF1E-58A8E045DB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1619" y="4712476"/>
              <a:ext cx="2145524" cy="2145524"/>
            </a:xfrm>
            <a:prstGeom prst="rect">
              <a:avLst/>
            </a:prstGeom>
          </p:spPr>
        </p:pic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4C477339-A5C4-43B8-B7D6-91BA3E3D2B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3238" y="4712476"/>
              <a:ext cx="2145524" cy="2145524"/>
            </a:xfrm>
            <a:prstGeom prst="rect">
              <a:avLst/>
            </a:prstGeom>
          </p:spPr>
        </p:pic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18049868-C0D4-441C-A895-95905722CF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4857" y="4712476"/>
              <a:ext cx="2145524" cy="2145524"/>
            </a:xfrm>
            <a:prstGeom prst="rect">
              <a:avLst/>
            </a:prstGeom>
          </p:spPr>
        </p:pic>
        <p:pic>
          <p:nvPicPr>
            <p:cNvPr id="24" name="図 23">
              <a:extLst>
                <a:ext uri="{FF2B5EF4-FFF2-40B4-BE49-F238E27FC236}">
                  <a16:creationId xmlns:a16="http://schemas.microsoft.com/office/drawing/2014/main" id="{B5A829BB-E483-4134-8CAB-3F50607D9B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6476" y="4712476"/>
              <a:ext cx="2145524" cy="2145524"/>
            </a:xfrm>
            <a:prstGeom prst="rect">
              <a:avLst/>
            </a:prstGeom>
          </p:spPr>
        </p:pic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ED660262-CF8A-4F4B-A337-59739FF19A19}"/>
              </a:ext>
            </a:extLst>
          </p:cNvPr>
          <p:cNvGrpSpPr/>
          <p:nvPr/>
        </p:nvGrpSpPr>
        <p:grpSpPr>
          <a:xfrm>
            <a:off x="0" y="0"/>
            <a:ext cx="12192000" cy="2145524"/>
            <a:chOff x="0" y="0"/>
            <a:chExt cx="12192000" cy="2145524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9CCA5DA9-11DA-4B2F-96E1-3E6D5E4A623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2145524" cy="2145524"/>
            </a:xfrm>
            <a:prstGeom prst="rect">
              <a:avLst/>
            </a:prstGeom>
          </p:spPr>
        </p:pic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1CCBD7C8-F3BD-48D3-97E9-929B279AAE0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1619" y="0"/>
              <a:ext cx="2145524" cy="2145524"/>
            </a:xfrm>
            <a:prstGeom prst="rect">
              <a:avLst/>
            </a:prstGeom>
          </p:spPr>
        </p:pic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064E415D-5D79-407D-9626-5B76729CB40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3238" y="0"/>
              <a:ext cx="2145524" cy="2145524"/>
            </a:xfrm>
            <a:prstGeom prst="rect">
              <a:avLst/>
            </a:prstGeom>
          </p:spPr>
        </p:pic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AA1C9F28-A157-4EF2-A5EA-8F8283B6759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4857" y="0"/>
              <a:ext cx="2145524" cy="2145524"/>
            </a:xfrm>
            <a:prstGeom prst="rect">
              <a:avLst/>
            </a:prstGeom>
          </p:spPr>
        </p:pic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546AE0BB-6750-4D63-BE58-16D26A8C3C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6476" y="0"/>
              <a:ext cx="2145524" cy="2145524"/>
            </a:xfrm>
            <a:prstGeom prst="rect">
              <a:avLst/>
            </a:prstGeom>
          </p:spPr>
        </p:pic>
      </p:grp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7EB8A9E0-7F9F-435A-93E8-89870DB68A02}"/>
              </a:ext>
            </a:extLst>
          </p:cNvPr>
          <p:cNvGrpSpPr/>
          <p:nvPr/>
        </p:nvGrpSpPr>
        <p:grpSpPr>
          <a:xfrm>
            <a:off x="0" y="2356238"/>
            <a:ext cx="12192000" cy="2145524"/>
            <a:chOff x="0" y="2356238"/>
            <a:chExt cx="12192000" cy="2145524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D1BF4025-1BF3-45AB-B61E-24604E8398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356238"/>
              <a:ext cx="2145524" cy="2145524"/>
            </a:xfrm>
            <a:prstGeom prst="rect">
              <a:avLst/>
            </a:prstGeom>
          </p:spPr>
        </p:pic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4EA5BF66-96F3-4B4B-9C8B-ABF27BAE0C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1619" y="2356238"/>
              <a:ext cx="2145524" cy="2145524"/>
            </a:xfrm>
            <a:prstGeom prst="rect">
              <a:avLst/>
            </a:prstGeom>
          </p:spPr>
        </p:pic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8FFB9D10-2B53-4B90-99DB-D1C4975A70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3238" y="2356238"/>
              <a:ext cx="2145524" cy="2145524"/>
            </a:xfrm>
            <a:prstGeom prst="rect">
              <a:avLst/>
            </a:prstGeom>
          </p:spPr>
        </p:pic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4CC5E2CD-85E6-44C3-B9BC-16F12A2270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4857" y="2356238"/>
              <a:ext cx="2145524" cy="2145524"/>
            </a:xfrm>
            <a:prstGeom prst="rect">
              <a:avLst/>
            </a:prstGeom>
          </p:spPr>
        </p:pic>
        <p:pic>
          <p:nvPicPr>
            <p:cNvPr id="28" name="図 27">
              <a:extLst>
                <a:ext uri="{FF2B5EF4-FFF2-40B4-BE49-F238E27FC236}">
                  <a16:creationId xmlns:a16="http://schemas.microsoft.com/office/drawing/2014/main" id="{AEE5F404-3CAA-4984-9854-C5312A468E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6476" y="2356238"/>
              <a:ext cx="2145524" cy="21455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83940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F066E3FB-177E-46F7-B8B3-A8117F292859}"/>
              </a:ext>
            </a:extLst>
          </p:cNvPr>
          <p:cNvGrpSpPr/>
          <p:nvPr/>
        </p:nvGrpSpPr>
        <p:grpSpPr>
          <a:xfrm>
            <a:off x="0" y="4712476"/>
            <a:ext cx="12192000" cy="2145524"/>
            <a:chOff x="0" y="4712476"/>
            <a:chExt cx="12192000" cy="2145524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6A6339D2-9C69-4DA1-9EC0-BE535B7FDA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712476"/>
              <a:ext cx="2145524" cy="2145524"/>
            </a:xfrm>
            <a:prstGeom prst="rect">
              <a:avLst/>
            </a:prstGeom>
          </p:spPr>
        </p:pic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112AA3A2-B0FA-452A-8575-963859E332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1619" y="4712476"/>
              <a:ext cx="2145524" cy="2145524"/>
            </a:xfrm>
            <a:prstGeom prst="rect">
              <a:avLst/>
            </a:prstGeom>
          </p:spPr>
        </p:pic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9DB469D5-C737-4220-BA76-8B64F2551B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3238" y="4712476"/>
              <a:ext cx="2145524" cy="2145524"/>
            </a:xfrm>
            <a:prstGeom prst="rect">
              <a:avLst/>
            </a:prstGeom>
          </p:spPr>
        </p:pic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EBA989CA-5076-4EA4-820C-B8CE557452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4857" y="4712476"/>
              <a:ext cx="2145524" cy="2145524"/>
            </a:xfrm>
            <a:prstGeom prst="rect">
              <a:avLst/>
            </a:prstGeom>
          </p:spPr>
        </p:pic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03C18EC9-18F1-4372-BDCE-CF76012CC4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6476" y="4712476"/>
              <a:ext cx="2145524" cy="2145524"/>
            </a:xfrm>
            <a:prstGeom prst="rect">
              <a:avLst/>
            </a:prstGeom>
          </p:spPr>
        </p:pic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6C48E7B-1206-42A5-86EE-01B2AE84925A}"/>
              </a:ext>
            </a:extLst>
          </p:cNvPr>
          <p:cNvGrpSpPr/>
          <p:nvPr/>
        </p:nvGrpSpPr>
        <p:grpSpPr>
          <a:xfrm>
            <a:off x="0" y="0"/>
            <a:ext cx="12192000" cy="2145524"/>
            <a:chOff x="0" y="0"/>
            <a:chExt cx="12192000" cy="2145524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3BE6D6DA-BA5F-459A-9D38-7F9E7F30E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2145524" cy="2145524"/>
            </a:xfrm>
            <a:prstGeom prst="rect">
              <a:avLst/>
            </a:prstGeom>
          </p:spPr>
        </p:pic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6A4491AE-6650-435D-8CB2-BC0DEF244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1619" y="0"/>
              <a:ext cx="2145524" cy="2145524"/>
            </a:xfrm>
            <a:prstGeom prst="rect">
              <a:avLst/>
            </a:prstGeom>
          </p:spPr>
        </p:pic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E1459CCE-218A-4C9D-8FE7-E47FFB07442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3238" y="0"/>
              <a:ext cx="2145524" cy="2145524"/>
            </a:xfrm>
            <a:prstGeom prst="rect">
              <a:avLst/>
            </a:prstGeom>
          </p:spPr>
        </p:pic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AEC5101-6612-4CDE-B2ED-319CED3E09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4857" y="0"/>
              <a:ext cx="2145524" cy="2145524"/>
            </a:xfrm>
            <a:prstGeom prst="rect">
              <a:avLst/>
            </a:prstGeom>
          </p:spPr>
        </p:pic>
        <p:pic>
          <p:nvPicPr>
            <p:cNvPr id="29" name="図 28">
              <a:extLst>
                <a:ext uri="{FF2B5EF4-FFF2-40B4-BE49-F238E27FC236}">
                  <a16:creationId xmlns:a16="http://schemas.microsoft.com/office/drawing/2014/main" id="{635424C2-DA54-4057-BAF6-53CD6990DE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6476" y="0"/>
              <a:ext cx="2145524" cy="2145524"/>
            </a:xfrm>
            <a:prstGeom prst="rect">
              <a:avLst/>
            </a:prstGeom>
          </p:spPr>
        </p:pic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A5473F55-0847-4357-81E3-B4F00AB241EA}"/>
              </a:ext>
            </a:extLst>
          </p:cNvPr>
          <p:cNvGrpSpPr/>
          <p:nvPr/>
        </p:nvGrpSpPr>
        <p:grpSpPr>
          <a:xfrm>
            <a:off x="0" y="2356238"/>
            <a:ext cx="12192000" cy="2145524"/>
            <a:chOff x="0" y="2356238"/>
            <a:chExt cx="12192000" cy="2145524"/>
          </a:xfrm>
        </p:grpSpPr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2871EA75-3B3B-4BFD-8B54-0FCD00DE33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356238"/>
              <a:ext cx="2145524" cy="2145524"/>
            </a:xfrm>
            <a:prstGeom prst="rect">
              <a:avLst/>
            </a:prstGeom>
          </p:spPr>
        </p:pic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831693CC-6E38-4377-80EF-6C8F374804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1619" y="2356238"/>
              <a:ext cx="2145524" cy="2145524"/>
            </a:xfrm>
            <a:prstGeom prst="rect">
              <a:avLst/>
            </a:prstGeom>
          </p:spPr>
        </p:pic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7364AB3B-2D1F-4646-AEE9-508CE2D17D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3238" y="2356238"/>
              <a:ext cx="2145524" cy="2145524"/>
            </a:xfrm>
            <a:prstGeom prst="rect">
              <a:avLst/>
            </a:prstGeom>
          </p:spPr>
        </p:pic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4134B8BE-0AB9-448E-B206-F2F1869EBC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4857" y="2356238"/>
              <a:ext cx="2145524" cy="2145524"/>
            </a:xfrm>
            <a:prstGeom prst="rect">
              <a:avLst/>
            </a:prstGeom>
          </p:spPr>
        </p:pic>
        <p:pic>
          <p:nvPicPr>
            <p:cNvPr id="31" name="図 30">
              <a:extLst>
                <a:ext uri="{FF2B5EF4-FFF2-40B4-BE49-F238E27FC236}">
                  <a16:creationId xmlns:a16="http://schemas.microsoft.com/office/drawing/2014/main" id="{D71C347F-4D85-4F11-BF04-A336240CB8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6476" y="2356238"/>
              <a:ext cx="2145524" cy="21455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6181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D4FD1CE4-2284-4610-993C-75123FE97691}"/>
              </a:ext>
            </a:extLst>
          </p:cNvPr>
          <p:cNvGrpSpPr/>
          <p:nvPr/>
        </p:nvGrpSpPr>
        <p:grpSpPr>
          <a:xfrm>
            <a:off x="0" y="4712476"/>
            <a:ext cx="12192000" cy="2145524"/>
            <a:chOff x="0" y="4712476"/>
            <a:chExt cx="12192000" cy="2145524"/>
          </a:xfrm>
        </p:grpSpPr>
        <p:pic>
          <p:nvPicPr>
            <p:cNvPr id="2" name="図 1">
              <a:extLst>
                <a:ext uri="{FF2B5EF4-FFF2-40B4-BE49-F238E27FC236}">
                  <a16:creationId xmlns:a16="http://schemas.microsoft.com/office/drawing/2014/main" id="{BED9BF99-E1F3-4FCA-974B-59405018D2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712476"/>
              <a:ext cx="2145524" cy="2145524"/>
            </a:xfrm>
            <a:prstGeom prst="rect">
              <a:avLst/>
            </a:prstGeom>
          </p:spPr>
        </p:pic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119CABF5-6EF2-4B84-A16F-300D9505E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1619" y="4712476"/>
              <a:ext cx="2145524" cy="2145524"/>
            </a:xfrm>
            <a:prstGeom prst="rect">
              <a:avLst/>
            </a:prstGeom>
          </p:spPr>
        </p:pic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DB0028A2-4235-48A9-8C53-591F89BD51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3238" y="4712476"/>
              <a:ext cx="2145524" cy="2145524"/>
            </a:xfrm>
            <a:prstGeom prst="rect">
              <a:avLst/>
            </a:prstGeom>
          </p:spPr>
        </p:pic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6BEFBE06-F29E-4FB5-81A9-40CEBA5DE3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4857" y="4712476"/>
              <a:ext cx="2145524" cy="2145524"/>
            </a:xfrm>
            <a:prstGeom prst="rect">
              <a:avLst/>
            </a:prstGeom>
          </p:spPr>
        </p:pic>
        <p:pic>
          <p:nvPicPr>
            <p:cNvPr id="24" name="図 23">
              <a:extLst>
                <a:ext uri="{FF2B5EF4-FFF2-40B4-BE49-F238E27FC236}">
                  <a16:creationId xmlns:a16="http://schemas.microsoft.com/office/drawing/2014/main" id="{7A69FD31-719D-4FB1-9DDC-1BD34BD8C01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6476" y="4712476"/>
              <a:ext cx="2145524" cy="2145524"/>
            </a:xfrm>
            <a:prstGeom prst="rect">
              <a:avLst/>
            </a:prstGeom>
          </p:spPr>
        </p:pic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1855DE7F-6364-4E5C-8F68-AE0FBAA9D4E9}"/>
              </a:ext>
            </a:extLst>
          </p:cNvPr>
          <p:cNvGrpSpPr/>
          <p:nvPr/>
        </p:nvGrpSpPr>
        <p:grpSpPr>
          <a:xfrm>
            <a:off x="0" y="0"/>
            <a:ext cx="12192000" cy="2145524"/>
            <a:chOff x="0" y="0"/>
            <a:chExt cx="12192000" cy="2145524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261218DC-1026-4626-B081-F6611D70C28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2145524" cy="2145524"/>
            </a:xfrm>
            <a:prstGeom prst="rect">
              <a:avLst/>
            </a:prstGeom>
          </p:spPr>
        </p:pic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0690ED5E-9E55-4CF1-A1EE-02EC9DD51AB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1619" y="0"/>
              <a:ext cx="2145524" cy="2145524"/>
            </a:xfrm>
            <a:prstGeom prst="rect">
              <a:avLst/>
            </a:prstGeom>
          </p:spPr>
        </p:pic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EC11C68E-0861-4AC0-ACB9-551342A72A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3238" y="0"/>
              <a:ext cx="2145524" cy="2145524"/>
            </a:xfrm>
            <a:prstGeom prst="rect">
              <a:avLst/>
            </a:prstGeom>
          </p:spPr>
        </p:pic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7C24FBF1-8E08-4E78-8749-DCEB3E113D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4857" y="0"/>
              <a:ext cx="2145524" cy="2145524"/>
            </a:xfrm>
            <a:prstGeom prst="rect">
              <a:avLst/>
            </a:prstGeom>
          </p:spPr>
        </p:pic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014F967C-20BC-4903-9A81-843D3F9856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6476" y="0"/>
              <a:ext cx="2145524" cy="2145524"/>
            </a:xfrm>
            <a:prstGeom prst="rect">
              <a:avLst/>
            </a:prstGeom>
          </p:spPr>
        </p:pic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C9AA442D-ADF2-4A73-9E8B-A1B04C15E8E7}"/>
              </a:ext>
            </a:extLst>
          </p:cNvPr>
          <p:cNvGrpSpPr/>
          <p:nvPr/>
        </p:nvGrpSpPr>
        <p:grpSpPr>
          <a:xfrm>
            <a:off x="0" y="2356238"/>
            <a:ext cx="12192000" cy="2145524"/>
            <a:chOff x="0" y="2356238"/>
            <a:chExt cx="12192000" cy="2145524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689E4C42-AAC1-41C1-8A4B-32EF4112CC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356238"/>
              <a:ext cx="2145524" cy="2145524"/>
            </a:xfrm>
            <a:prstGeom prst="rect">
              <a:avLst/>
            </a:prstGeom>
          </p:spPr>
        </p:pic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C33177C3-AC47-47A6-844C-3E6C189185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1619" y="2356238"/>
              <a:ext cx="2145524" cy="2145524"/>
            </a:xfrm>
            <a:prstGeom prst="rect">
              <a:avLst/>
            </a:prstGeom>
          </p:spPr>
        </p:pic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B4F35023-99EF-4834-9D94-421E09D455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3238" y="2356238"/>
              <a:ext cx="2145524" cy="2145524"/>
            </a:xfrm>
            <a:prstGeom prst="rect">
              <a:avLst/>
            </a:prstGeom>
          </p:spPr>
        </p:pic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EB832912-D95F-4C10-8498-DC61A75D3A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4857" y="2356238"/>
              <a:ext cx="2145524" cy="2145524"/>
            </a:xfrm>
            <a:prstGeom prst="rect">
              <a:avLst/>
            </a:prstGeom>
          </p:spPr>
        </p:pic>
        <p:pic>
          <p:nvPicPr>
            <p:cNvPr id="28" name="図 27">
              <a:extLst>
                <a:ext uri="{FF2B5EF4-FFF2-40B4-BE49-F238E27FC236}">
                  <a16:creationId xmlns:a16="http://schemas.microsoft.com/office/drawing/2014/main" id="{B6E35B5F-049C-4431-B68C-ADB0390FC5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6476" y="2356238"/>
              <a:ext cx="2145524" cy="21455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85444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295AC3BD-2DD6-4183-A612-C4AB413770CD}"/>
              </a:ext>
            </a:extLst>
          </p:cNvPr>
          <p:cNvGrpSpPr/>
          <p:nvPr/>
        </p:nvGrpSpPr>
        <p:grpSpPr>
          <a:xfrm>
            <a:off x="0" y="0"/>
            <a:ext cx="12192000" cy="2145524"/>
            <a:chOff x="0" y="0"/>
            <a:chExt cx="12192000" cy="2145524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3F607A69-AE2F-42DD-AEBF-7DAB7CCC9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2145524" cy="2145524"/>
            </a:xfrm>
            <a:prstGeom prst="rect">
              <a:avLst/>
            </a:prstGeom>
          </p:spPr>
        </p:pic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4DA49928-9647-4928-A39E-536ACBCFB8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1619" y="0"/>
              <a:ext cx="2145524" cy="2145524"/>
            </a:xfrm>
            <a:prstGeom prst="rect">
              <a:avLst/>
            </a:prstGeom>
          </p:spPr>
        </p:pic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B2FE8907-B0F9-42D7-AE97-1A3ACED74B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3238" y="0"/>
              <a:ext cx="2145524" cy="2145524"/>
            </a:xfrm>
            <a:prstGeom prst="rect">
              <a:avLst/>
            </a:prstGeom>
          </p:spPr>
        </p:pic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495723A1-500A-46D2-9CA0-4345A8783B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4857" y="0"/>
              <a:ext cx="2145524" cy="2145524"/>
            </a:xfrm>
            <a:prstGeom prst="rect">
              <a:avLst/>
            </a:prstGeom>
          </p:spPr>
        </p:pic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1020F20B-50B7-4924-A7D1-1395906644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6476" y="0"/>
              <a:ext cx="2145524" cy="2145524"/>
            </a:xfrm>
            <a:prstGeom prst="rect">
              <a:avLst/>
            </a:prstGeom>
          </p:spPr>
        </p:pic>
      </p:grp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2AF2994C-54C4-4121-85AF-D13C6C95EAE6}"/>
              </a:ext>
            </a:extLst>
          </p:cNvPr>
          <p:cNvGrpSpPr/>
          <p:nvPr/>
        </p:nvGrpSpPr>
        <p:grpSpPr>
          <a:xfrm>
            <a:off x="0" y="2356238"/>
            <a:ext cx="12192000" cy="2145524"/>
            <a:chOff x="0" y="2356238"/>
            <a:chExt cx="12192000" cy="2145524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EEA64C39-E65A-414C-B3BB-FE7CF72F17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356238"/>
              <a:ext cx="2145524" cy="2145524"/>
            </a:xfrm>
            <a:prstGeom prst="rect">
              <a:avLst/>
            </a:prstGeom>
          </p:spPr>
        </p:pic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7AE7F20E-959E-4687-BACD-637035490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1619" y="2356238"/>
              <a:ext cx="2145524" cy="2145524"/>
            </a:xfrm>
            <a:prstGeom prst="rect">
              <a:avLst/>
            </a:prstGeom>
          </p:spPr>
        </p:pic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E148E60C-99BB-4B26-92B6-4826764E67D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3238" y="2356238"/>
              <a:ext cx="2145524" cy="2145524"/>
            </a:xfrm>
            <a:prstGeom prst="rect">
              <a:avLst/>
            </a:prstGeom>
          </p:spPr>
        </p:pic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57B9A28D-F440-408B-8BEC-CA260A05726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4857" y="2356238"/>
              <a:ext cx="2145524" cy="2145524"/>
            </a:xfrm>
            <a:prstGeom prst="rect">
              <a:avLst/>
            </a:prstGeom>
          </p:spPr>
        </p:pic>
        <p:pic>
          <p:nvPicPr>
            <p:cNvPr id="29" name="図 28">
              <a:extLst>
                <a:ext uri="{FF2B5EF4-FFF2-40B4-BE49-F238E27FC236}">
                  <a16:creationId xmlns:a16="http://schemas.microsoft.com/office/drawing/2014/main" id="{B42C32EF-28EF-4FDC-A500-C30E2AF8C9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6476" y="2356238"/>
              <a:ext cx="2145524" cy="2145524"/>
            </a:xfrm>
            <a:prstGeom prst="rect">
              <a:avLst/>
            </a:prstGeom>
          </p:spPr>
        </p:pic>
      </p:grp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B1D6B358-282A-460A-A1DC-330EBD3B989D}"/>
              </a:ext>
            </a:extLst>
          </p:cNvPr>
          <p:cNvGrpSpPr/>
          <p:nvPr/>
        </p:nvGrpSpPr>
        <p:grpSpPr>
          <a:xfrm>
            <a:off x="0" y="4712476"/>
            <a:ext cx="12192000" cy="2145524"/>
            <a:chOff x="0" y="4712476"/>
            <a:chExt cx="12192000" cy="2145524"/>
          </a:xfrm>
        </p:grpSpPr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FC1797B8-1906-47F5-99DA-C364574F81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712476"/>
              <a:ext cx="2145524" cy="2145524"/>
            </a:xfrm>
            <a:prstGeom prst="rect">
              <a:avLst/>
            </a:prstGeom>
          </p:spPr>
        </p:pic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ABB64ADA-AA0F-4951-A565-358F488EA3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1619" y="4712476"/>
              <a:ext cx="2145524" cy="2145524"/>
            </a:xfrm>
            <a:prstGeom prst="rect">
              <a:avLst/>
            </a:prstGeom>
          </p:spPr>
        </p:pic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31F32D78-9DE4-418E-9A04-8BBBE4A0DA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3238" y="4712476"/>
              <a:ext cx="2145524" cy="2145524"/>
            </a:xfrm>
            <a:prstGeom prst="rect">
              <a:avLst/>
            </a:prstGeom>
          </p:spPr>
        </p:pic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61B133FD-5239-4B65-8B4C-858520A2CA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4857" y="4712476"/>
              <a:ext cx="2145524" cy="2145524"/>
            </a:xfrm>
            <a:prstGeom prst="rect">
              <a:avLst/>
            </a:prstGeom>
          </p:spPr>
        </p:pic>
        <p:pic>
          <p:nvPicPr>
            <p:cNvPr id="31" name="図 30">
              <a:extLst>
                <a:ext uri="{FF2B5EF4-FFF2-40B4-BE49-F238E27FC236}">
                  <a16:creationId xmlns:a16="http://schemas.microsoft.com/office/drawing/2014/main" id="{A47E8893-2241-4559-8D25-30C2E2E76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6476" y="4712476"/>
              <a:ext cx="2145524" cy="2145524"/>
            </a:xfrm>
            <a:prstGeom prst="rect">
              <a:avLst/>
            </a:prstGeom>
          </p:spPr>
        </p:pic>
      </p:grp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FEA29B11-DBC7-47F3-B98D-E0776E102202}"/>
              </a:ext>
            </a:extLst>
          </p:cNvPr>
          <p:cNvSpPr txBox="1"/>
          <p:nvPr/>
        </p:nvSpPr>
        <p:spPr>
          <a:xfrm>
            <a:off x="1678394" y="247426"/>
            <a:ext cx="1814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2019/08/01 </a:t>
            </a:r>
            <a:r>
              <a:rPr kumimoji="1" lang="ja-JP" altLang="en-US" dirty="0"/>
              <a:t>充電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07459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BE3E3DF9-46F1-47E6-85D9-509FAC0CE9B3}"/>
              </a:ext>
            </a:extLst>
          </p:cNvPr>
          <p:cNvGrpSpPr/>
          <p:nvPr/>
        </p:nvGrpSpPr>
        <p:grpSpPr>
          <a:xfrm>
            <a:off x="0" y="0"/>
            <a:ext cx="12192000" cy="2145524"/>
            <a:chOff x="0" y="0"/>
            <a:chExt cx="12192000" cy="2145524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DA951C6D-0AEA-41BF-B4D2-0AB862E1DA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2145524" cy="2145524"/>
            </a:xfrm>
            <a:prstGeom prst="rect">
              <a:avLst/>
            </a:prstGeom>
          </p:spPr>
        </p:pic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7FAE1627-446F-4FEC-807D-10C9EF6009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1619" y="0"/>
              <a:ext cx="2145524" cy="2145524"/>
            </a:xfrm>
            <a:prstGeom prst="rect">
              <a:avLst/>
            </a:prstGeom>
          </p:spPr>
        </p:pic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710F866C-7833-447E-AAFC-278AC809B5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3238" y="0"/>
              <a:ext cx="2145524" cy="2145524"/>
            </a:xfrm>
            <a:prstGeom prst="rect">
              <a:avLst/>
            </a:prstGeom>
          </p:spPr>
        </p:pic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1034F7CC-121C-45DA-802A-FCE62D0ED7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4857" y="0"/>
              <a:ext cx="2145524" cy="2145524"/>
            </a:xfrm>
            <a:prstGeom prst="rect">
              <a:avLst/>
            </a:prstGeom>
          </p:spPr>
        </p:pic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1FDD9722-189E-4D4F-80C1-4D8FCC203D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6476" y="0"/>
              <a:ext cx="2145524" cy="2145524"/>
            </a:xfrm>
            <a:prstGeom prst="rect">
              <a:avLst/>
            </a:prstGeom>
          </p:spPr>
        </p:pic>
      </p:grp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6033CE26-6F1D-4485-8A32-C6D05B7A623C}"/>
              </a:ext>
            </a:extLst>
          </p:cNvPr>
          <p:cNvGrpSpPr/>
          <p:nvPr/>
        </p:nvGrpSpPr>
        <p:grpSpPr>
          <a:xfrm>
            <a:off x="0" y="2356238"/>
            <a:ext cx="12192000" cy="2145524"/>
            <a:chOff x="0" y="2356238"/>
            <a:chExt cx="12192000" cy="2145524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7EB602BC-C0E0-4251-89C6-5A2D83711FB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356238"/>
              <a:ext cx="2145524" cy="2145524"/>
            </a:xfrm>
            <a:prstGeom prst="rect">
              <a:avLst/>
            </a:prstGeom>
          </p:spPr>
        </p:pic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F675D4DE-5D22-47C4-A35E-614032CF09C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1619" y="2356238"/>
              <a:ext cx="2145524" cy="2145524"/>
            </a:xfrm>
            <a:prstGeom prst="rect">
              <a:avLst/>
            </a:prstGeom>
          </p:spPr>
        </p:pic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14F00689-C57C-4DCC-A8C7-5419A771B79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3238" y="2356238"/>
              <a:ext cx="2145524" cy="2145524"/>
            </a:xfrm>
            <a:prstGeom prst="rect">
              <a:avLst/>
            </a:prstGeom>
          </p:spPr>
        </p:pic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6EDFC1B1-F8F2-46F3-BC42-718FEE7466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4857" y="2356238"/>
              <a:ext cx="2145524" cy="2145524"/>
            </a:xfrm>
            <a:prstGeom prst="rect">
              <a:avLst/>
            </a:prstGeom>
          </p:spPr>
        </p:pic>
        <p:pic>
          <p:nvPicPr>
            <p:cNvPr id="29" name="図 28">
              <a:extLst>
                <a:ext uri="{FF2B5EF4-FFF2-40B4-BE49-F238E27FC236}">
                  <a16:creationId xmlns:a16="http://schemas.microsoft.com/office/drawing/2014/main" id="{945FC5E3-B644-433C-935E-668F60EAF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6476" y="2356238"/>
              <a:ext cx="2145524" cy="2145524"/>
            </a:xfrm>
            <a:prstGeom prst="rect">
              <a:avLst/>
            </a:prstGeom>
          </p:spPr>
        </p:pic>
      </p:grp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829540C-89E9-4A41-875A-F2A11294BA46}"/>
              </a:ext>
            </a:extLst>
          </p:cNvPr>
          <p:cNvGrpSpPr/>
          <p:nvPr/>
        </p:nvGrpSpPr>
        <p:grpSpPr>
          <a:xfrm>
            <a:off x="0" y="4712476"/>
            <a:ext cx="12192000" cy="2145524"/>
            <a:chOff x="0" y="4712476"/>
            <a:chExt cx="12192000" cy="2145524"/>
          </a:xfrm>
        </p:grpSpPr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CAA15846-D682-495E-A0D5-82733E36A33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712476"/>
              <a:ext cx="2145524" cy="2145524"/>
            </a:xfrm>
            <a:prstGeom prst="rect">
              <a:avLst/>
            </a:prstGeom>
          </p:spPr>
        </p:pic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82F3AFA5-1B7D-4D69-88BD-580413D716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1619" y="4712476"/>
              <a:ext cx="2145524" cy="2145524"/>
            </a:xfrm>
            <a:prstGeom prst="rect">
              <a:avLst/>
            </a:prstGeom>
          </p:spPr>
        </p:pic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3B8A757C-0483-4B28-89B8-0B2DE3466C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3238" y="4712476"/>
              <a:ext cx="2145524" cy="2145524"/>
            </a:xfrm>
            <a:prstGeom prst="rect">
              <a:avLst/>
            </a:prstGeom>
          </p:spPr>
        </p:pic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BC6CC818-4469-4A4C-9535-49DA41707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4857" y="4712476"/>
              <a:ext cx="2145524" cy="2145524"/>
            </a:xfrm>
            <a:prstGeom prst="rect">
              <a:avLst/>
            </a:prstGeom>
          </p:spPr>
        </p:pic>
        <p:pic>
          <p:nvPicPr>
            <p:cNvPr id="31" name="図 30">
              <a:extLst>
                <a:ext uri="{FF2B5EF4-FFF2-40B4-BE49-F238E27FC236}">
                  <a16:creationId xmlns:a16="http://schemas.microsoft.com/office/drawing/2014/main" id="{8F9E1FE0-E485-40AE-B9EC-27146BF4CE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6476" y="4712476"/>
              <a:ext cx="2145524" cy="2145524"/>
            </a:xfrm>
            <a:prstGeom prst="rect">
              <a:avLst/>
            </a:prstGeom>
          </p:spPr>
        </p:pic>
      </p:grp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00A0A97-4A1C-49BE-B411-77B48D13273C}"/>
              </a:ext>
            </a:extLst>
          </p:cNvPr>
          <p:cNvSpPr txBox="1"/>
          <p:nvPr/>
        </p:nvSpPr>
        <p:spPr>
          <a:xfrm>
            <a:off x="1678394" y="247426"/>
            <a:ext cx="1814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2019/08/01 </a:t>
            </a:r>
            <a:r>
              <a:rPr kumimoji="1" lang="ja-JP" altLang="en-US" dirty="0"/>
              <a:t>放電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072611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図 48">
            <a:extLst>
              <a:ext uri="{FF2B5EF4-FFF2-40B4-BE49-F238E27FC236}">
                <a16:creationId xmlns:a16="http://schemas.microsoft.com/office/drawing/2014/main" id="{84B7CF7A-F0FD-44D4-B949-9887318D94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45524" cy="2145524"/>
          </a:xfrm>
          <a:prstGeom prst="rect">
            <a:avLst/>
          </a:prstGeom>
        </p:spPr>
      </p:pic>
      <p:pic>
        <p:nvPicPr>
          <p:cNvPr id="51" name="図 50">
            <a:extLst>
              <a:ext uri="{FF2B5EF4-FFF2-40B4-BE49-F238E27FC236}">
                <a16:creationId xmlns:a16="http://schemas.microsoft.com/office/drawing/2014/main" id="{C1A23205-50E3-4CDA-9E4F-1798DA8B48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619" y="0"/>
            <a:ext cx="2145524" cy="2145524"/>
          </a:xfrm>
          <a:prstGeom prst="rect">
            <a:avLst/>
          </a:prstGeom>
        </p:spPr>
      </p:pic>
      <p:pic>
        <p:nvPicPr>
          <p:cNvPr id="53" name="図 52">
            <a:extLst>
              <a:ext uri="{FF2B5EF4-FFF2-40B4-BE49-F238E27FC236}">
                <a16:creationId xmlns:a16="http://schemas.microsoft.com/office/drawing/2014/main" id="{1F088EAE-4D0E-45D2-B413-D3124BC357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238" y="0"/>
            <a:ext cx="2145524" cy="2145524"/>
          </a:xfrm>
          <a:prstGeom prst="rect">
            <a:avLst/>
          </a:prstGeom>
        </p:spPr>
      </p:pic>
      <p:pic>
        <p:nvPicPr>
          <p:cNvPr id="55" name="図 54">
            <a:extLst>
              <a:ext uri="{FF2B5EF4-FFF2-40B4-BE49-F238E27FC236}">
                <a16:creationId xmlns:a16="http://schemas.microsoft.com/office/drawing/2014/main" id="{60A12EB2-A39F-4842-88CB-F4C1DDD618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857" y="-14358"/>
            <a:ext cx="2145524" cy="2145524"/>
          </a:xfrm>
          <a:prstGeom prst="rect">
            <a:avLst/>
          </a:prstGeom>
        </p:spPr>
      </p:pic>
      <p:pic>
        <p:nvPicPr>
          <p:cNvPr id="57" name="図 56">
            <a:extLst>
              <a:ext uri="{FF2B5EF4-FFF2-40B4-BE49-F238E27FC236}">
                <a16:creationId xmlns:a16="http://schemas.microsoft.com/office/drawing/2014/main" id="{43D4E462-EC2F-4C08-8061-E13445070C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476" y="0"/>
            <a:ext cx="2145524" cy="2145524"/>
          </a:xfrm>
          <a:prstGeom prst="rect">
            <a:avLst/>
          </a:prstGeom>
        </p:spPr>
      </p:pic>
      <p:pic>
        <p:nvPicPr>
          <p:cNvPr id="71" name="図 70">
            <a:extLst>
              <a:ext uri="{FF2B5EF4-FFF2-40B4-BE49-F238E27FC236}">
                <a16:creationId xmlns:a16="http://schemas.microsoft.com/office/drawing/2014/main" id="{5AD57AF9-8928-467B-954F-F8BC0163E0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6238"/>
            <a:ext cx="2145524" cy="2145524"/>
          </a:xfrm>
          <a:prstGeom prst="rect">
            <a:avLst/>
          </a:prstGeom>
        </p:spPr>
      </p:pic>
      <p:pic>
        <p:nvPicPr>
          <p:cNvPr id="73" name="図 72">
            <a:extLst>
              <a:ext uri="{FF2B5EF4-FFF2-40B4-BE49-F238E27FC236}">
                <a16:creationId xmlns:a16="http://schemas.microsoft.com/office/drawing/2014/main" id="{DBE22700-2BAB-4E3C-A461-9DDD66FB03F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619" y="2356238"/>
            <a:ext cx="2145524" cy="2145524"/>
          </a:xfrm>
          <a:prstGeom prst="rect">
            <a:avLst/>
          </a:prstGeom>
        </p:spPr>
      </p:pic>
      <p:pic>
        <p:nvPicPr>
          <p:cNvPr id="75" name="図 74">
            <a:extLst>
              <a:ext uri="{FF2B5EF4-FFF2-40B4-BE49-F238E27FC236}">
                <a16:creationId xmlns:a16="http://schemas.microsoft.com/office/drawing/2014/main" id="{4D038729-5703-4C84-BEF4-2D453797A4D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238" y="2356238"/>
            <a:ext cx="2145524" cy="2145524"/>
          </a:xfrm>
          <a:prstGeom prst="rect">
            <a:avLst/>
          </a:prstGeom>
        </p:spPr>
      </p:pic>
      <p:pic>
        <p:nvPicPr>
          <p:cNvPr id="77" name="図 76">
            <a:extLst>
              <a:ext uri="{FF2B5EF4-FFF2-40B4-BE49-F238E27FC236}">
                <a16:creationId xmlns:a16="http://schemas.microsoft.com/office/drawing/2014/main" id="{CBA21D1C-826C-4A1A-9C0F-AA8B7762145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857" y="2349059"/>
            <a:ext cx="2145524" cy="2145524"/>
          </a:xfrm>
          <a:prstGeom prst="rect">
            <a:avLst/>
          </a:prstGeom>
        </p:spPr>
      </p:pic>
      <p:pic>
        <p:nvPicPr>
          <p:cNvPr id="79" name="図 78">
            <a:extLst>
              <a:ext uri="{FF2B5EF4-FFF2-40B4-BE49-F238E27FC236}">
                <a16:creationId xmlns:a16="http://schemas.microsoft.com/office/drawing/2014/main" id="{49C1A886-84CB-4932-8131-AE3EB9A0CAA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476" y="2356238"/>
            <a:ext cx="2145524" cy="2145524"/>
          </a:xfrm>
          <a:prstGeom prst="rect">
            <a:avLst/>
          </a:prstGeom>
        </p:spPr>
      </p:pic>
      <p:pic>
        <p:nvPicPr>
          <p:cNvPr id="81" name="図 80">
            <a:extLst>
              <a:ext uri="{FF2B5EF4-FFF2-40B4-BE49-F238E27FC236}">
                <a16:creationId xmlns:a16="http://schemas.microsoft.com/office/drawing/2014/main" id="{FC76C8CA-2952-4D18-AD1C-BB9F664B771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2477"/>
            <a:ext cx="2145524" cy="2145524"/>
          </a:xfrm>
          <a:prstGeom prst="rect">
            <a:avLst/>
          </a:prstGeom>
        </p:spPr>
      </p:pic>
      <p:pic>
        <p:nvPicPr>
          <p:cNvPr id="83" name="図 82">
            <a:extLst>
              <a:ext uri="{FF2B5EF4-FFF2-40B4-BE49-F238E27FC236}">
                <a16:creationId xmlns:a16="http://schemas.microsoft.com/office/drawing/2014/main" id="{B3DEF6B9-A2DF-4F33-A604-AE783FE9EE8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619" y="4712477"/>
            <a:ext cx="2145524" cy="2145524"/>
          </a:xfrm>
          <a:prstGeom prst="rect">
            <a:avLst/>
          </a:prstGeom>
        </p:spPr>
      </p:pic>
      <p:pic>
        <p:nvPicPr>
          <p:cNvPr id="85" name="図 84">
            <a:extLst>
              <a:ext uri="{FF2B5EF4-FFF2-40B4-BE49-F238E27FC236}">
                <a16:creationId xmlns:a16="http://schemas.microsoft.com/office/drawing/2014/main" id="{DF3D1B68-20E4-419D-9986-FBB8A559B60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238" y="4712477"/>
            <a:ext cx="2145524" cy="2145524"/>
          </a:xfrm>
          <a:prstGeom prst="rect">
            <a:avLst/>
          </a:prstGeom>
        </p:spPr>
      </p:pic>
      <p:pic>
        <p:nvPicPr>
          <p:cNvPr id="87" name="図 86">
            <a:extLst>
              <a:ext uri="{FF2B5EF4-FFF2-40B4-BE49-F238E27FC236}">
                <a16:creationId xmlns:a16="http://schemas.microsoft.com/office/drawing/2014/main" id="{08675624-3377-416F-8596-9949358AD0D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857" y="4712477"/>
            <a:ext cx="2145524" cy="2145524"/>
          </a:xfrm>
          <a:prstGeom prst="rect">
            <a:avLst/>
          </a:prstGeom>
        </p:spPr>
      </p:pic>
      <p:pic>
        <p:nvPicPr>
          <p:cNvPr id="89" name="図 88">
            <a:extLst>
              <a:ext uri="{FF2B5EF4-FFF2-40B4-BE49-F238E27FC236}">
                <a16:creationId xmlns:a16="http://schemas.microsoft.com/office/drawing/2014/main" id="{72EB0436-22DC-476A-A803-6B6DD2342A6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476" y="4712477"/>
            <a:ext cx="2145524" cy="2145524"/>
          </a:xfrm>
          <a:prstGeom prst="rect">
            <a:avLst/>
          </a:prstGeom>
        </p:spPr>
      </p:pic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C3E69AF2-AA0A-46DD-A2B6-25A2B1776CB1}"/>
              </a:ext>
            </a:extLst>
          </p:cNvPr>
          <p:cNvSpPr txBox="1"/>
          <p:nvPr/>
        </p:nvSpPr>
        <p:spPr>
          <a:xfrm>
            <a:off x="1678394" y="247426"/>
            <a:ext cx="1814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2019/08/22 </a:t>
            </a:r>
            <a:r>
              <a:rPr kumimoji="1" lang="ja-JP" altLang="en-US" dirty="0"/>
              <a:t>充電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482718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737E9C2-1A89-4E1B-887B-1305AB70C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45524" cy="214552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ABA6DBE5-377C-4B2B-A75B-BC0E101CA0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619" y="0"/>
            <a:ext cx="2145524" cy="2145524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DD5419AD-8DD7-4C4F-B1FC-EFE695D4AF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238" y="0"/>
            <a:ext cx="2145524" cy="214552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6D09B4AC-7E41-499A-8E90-4AD1D33C78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857" y="0"/>
            <a:ext cx="2145524" cy="2145524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A29F3E19-07FB-42FA-BA9E-F3A2ACC540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476" y="0"/>
            <a:ext cx="2145524" cy="2145524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EE47490A-CCE1-4F86-BD18-A136209E08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6238"/>
            <a:ext cx="2145524" cy="2145524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DB12548F-8AFF-4C71-BEA2-411BD1389F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619" y="2356238"/>
            <a:ext cx="2145524" cy="2145524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8A8A6B44-80BA-4482-8671-3BC38ACF92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238" y="2356238"/>
            <a:ext cx="2145524" cy="2145524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3542C864-0010-42E7-9246-DA30ED4975B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857" y="2356238"/>
            <a:ext cx="2145524" cy="2145524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6364DE47-5ADD-4885-A594-182539F06AD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476" y="2356238"/>
            <a:ext cx="2145524" cy="2145524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21F75395-7DA1-4886-BA83-C285B5307B9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470"/>
            <a:ext cx="2145524" cy="2145524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DAE22599-08A0-443F-B3D5-30E99720846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194" y="4706470"/>
            <a:ext cx="2145524" cy="2145524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8B8F9F1C-528C-4C6B-B99B-5891EA39CB3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388" y="4706470"/>
            <a:ext cx="2145524" cy="2145524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60F3478F-B864-4DB9-A3FF-0BA5552A887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582" y="4706470"/>
            <a:ext cx="2145524" cy="2145524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801C2F7B-0F1D-4201-B257-D8D8771B5EB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476" y="4712476"/>
            <a:ext cx="2145524" cy="2145524"/>
          </a:xfrm>
          <a:prstGeom prst="rect">
            <a:avLst/>
          </a:prstGeom>
        </p:spPr>
      </p:pic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97C0B3D2-E5F9-498C-8B8E-CEFA65E4571C}"/>
              </a:ext>
            </a:extLst>
          </p:cNvPr>
          <p:cNvSpPr txBox="1"/>
          <p:nvPr/>
        </p:nvSpPr>
        <p:spPr>
          <a:xfrm>
            <a:off x="1678394" y="247426"/>
            <a:ext cx="1814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2019/08/22 </a:t>
            </a:r>
            <a:r>
              <a:rPr kumimoji="1" lang="ja-JP" altLang="en-US" dirty="0"/>
              <a:t>放電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503464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61139C8B-EFFE-4F06-9CF4-64788FA716B6}"/>
              </a:ext>
            </a:extLst>
          </p:cNvPr>
          <p:cNvGrpSpPr/>
          <p:nvPr/>
        </p:nvGrpSpPr>
        <p:grpSpPr>
          <a:xfrm>
            <a:off x="-7291" y="0"/>
            <a:ext cx="12199291" cy="2145524"/>
            <a:chOff x="-7291" y="0"/>
            <a:chExt cx="12199291" cy="2145524"/>
          </a:xfrm>
        </p:grpSpPr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56B0540B-85DE-44CB-8493-7BC8D436D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291" y="0"/>
              <a:ext cx="2145524" cy="2145524"/>
            </a:xfrm>
            <a:prstGeom prst="rect">
              <a:avLst/>
            </a:prstGeom>
          </p:spPr>
        </p:pic>
        <p:pic>
          <p:nvPicPr>
            <p:cNvPr id="39" name="図 38">
              <a:extLst>
                <a:ext uri="{FF2B5EF4-FFF2-40B4-BE49-F238E27FC236}">
                  <a16:creationId xmlns:a16="http://schemas.microsoft.com/office/drawing/2014/main" id="{2DF0460C-0CBB-492E-B988-E7E6E1C756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6151" y="0"/>
              <a:ext cx="2145524" cy="2145524"/>
            </a:xfrm>
            <a:prstGeom prst="rect">
              <a:avLst/>
            </a:prstGeom>
          </p:spPr>
        </p:pic>
        <p:pic>
          <p:nvPicPr>
            <p:cNvPr id="51" name="図 50">
              <a:extLst>
                <a:ext uri="{FF2B5EF4-FFF2-40B4-BE49-F238E27FC236}">
                  <a16:creationId xmlns:a16="http://schemas.microsoft.com/office/drawing/2014/main" id="{F34E0301-60C8-4618-8F78-3398E298F5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9593" y="0"/>
              <a:ext cx="2145524" cy="2145524"/>
            </a:xfrm>
            <a:prstGeom prst="rect">
              <a:avLst/>
            </a:prstGeom>
          </p:spPr>
        </p:pic>
        <p:pic>
          <p:nvPicPr>
            <p:cNvPr id="57" name="図 56">
              <a:extLst>
                <a:ext uri="{FF2B5EF4-FFF2-40B4-BE49-F238E27FC236}">
                  <a16:creationId xmlns:a16="http://schemas.microsoft.com/office/drawing/2014/main" id="{820489DD-3990-48CD-9D2E-F412E53CF6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3035" y="0"/>
              <a:ext cx="2145524" cy="2145524"/>
            </a:xfrm>
            <a:prstGeom prst="rect">
              <a:avLst/>
            </a:prstGeom>
          </p:spPr>
        </p:pic>
        <p:pic>
          <p:nvPicPr>
            <p:cNvPr id="63" name="図 62">
              <a:extLst>
                <a:ext uri="{FF2B5EF4-FFF2-40B4-BE49-F238E27FC236}">
                  <a16:creationId xmlns:a16="http://schemas.microsoft.com/office/drawing/2014/main" id="{DD305353-BB8A-4AAA-95BE-FFCC3D7411C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6476" y="0"/>
              <a:ext cx="2145524" cy="2145524"/>
            </a:xfrm>
            <a:prstGeom prst="rect">
              <a:avLst/>
            </a:prstGeom>
          </p:spPr>
        </p:pic>
      </p:grpSp>
      <p:grpSp>
        <p:nvGrpSpPr>
          <p:cNvPr id="68" name="グループ化 67">
            <a:extLst>
              <a:ext uri="{FF2B5EF4-FFF2-40B4-BE49-F238E27FC236}">
                <a16:creationId xmlns:a16="http://schemas.microsoft.com/office/drawing/2014/main" id="{DD61ABAF-6573-4438-BEEA-79C0C09213A8}"/>
              </a:ext>
            </a:extLst>
          </p:cNvPr>
          <p:cNvGrpSpPr/>
          <p:nvPr/>
        </p:nvGrpSpPr>
        <p:grpSpPr>
          <a:xfrm>
            <a:off x="-14588" y="2349515"/>
            <a:ext cx="12184703" cy="2158971"/>
            <a:chOff x="0" y="4712476"/>
            <a:chExt cx="12184703" cy="2158971"/>
          </a:xfrm>
        </p:grpSpPr>
        <p:pic>
          <p:nvPicPr>
            <p:cNvPr id="33" name="図 32">
              <a:extLst>
                <a:ext uri="{FF2B5EF4-FFF2-40B4-BE49-F238E27FC236}">
                  <a16:creationId xmlns:a16="http://schemas.microsoft.com/office/drawing/2014/main" id="{36F7E8C3-5578-4A01-A37F-50BB24F0328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712476"/>
              <a:ext cx="2145524" cy="2145524"/>
            </a:xfrm>
            <a:prstGeom prst="rect">
              <a:avLst/>
            </a:prstGeom>
          </p:spPr>
        </p:pic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3C6B985C-9202-43FC-8D43-6F87B8D99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9795" y="4712476"/>
              <a:ext cx="2145524" cy="2145524"/>
            </a:xfrm>
            <a:prstGeom prst="rect">
              <a:avLst/>
            </a:prstGeom>
          </p:spPr>
        </p:pic>
        <p:pic>
          <p:nvPicPr>
            <p:cNvPr id="53" name="図 52">
              <a:extLst>
                <a:ext uri="{FF2B5EF4-FFF2-40B4-BE49-F238E27FC236}">
                  <a16:creationId xmlns:a16="http://schemas.microsoft.com/office/drawing/2014/main" id="{9CFA1593-582E-40AB-A17C-52041EA6661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9590" y="4725923"/>
              <a:ext cx="2145524" cy="2145524"/>
            </a:xfrm>
            <a:prstGeom prst="rect">
              <a:avLst/>
            </a:prstGeom>
          </p:spPr>
        </p:pic>
        <p:pic>
          <p:nvPicPr>
            <p:cNvPr id="59" name="図 58">
              <a:extLst>
                <a:ext uri="{FF2B5EF4-FFF2-40B4-BE49-F238E27FC236}">
                  <a16:creationId xmlns:a16="http://schemas.microsoft.com/office/drawing/2014/main" id="{94FC7762-5ABF-46FD-B950-863EEEF8D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9385" y="4712476"/>
              <a:ext cx="2145524" cy="2145524"/>
            </a:xfrm>
            <a:prstGeom prst="rect">
              <a:avLst/>
            </a:prstGeom>
          </p:spPr>
        </p:pic>
        <p:pic>
          <p:nvPicPr>
            <p:cNvPr id="65" name="図 64">
              <a:extLst>
                <a:ext uri="{FF2B5EF4-FFF2-40B4-BE49-F238E27FC236}">
                  <a16:creationId xmlns:a16="http://schemas.microsoft.com/office/drawing/2014/main" id="{529690F3-5561-4D11-9F4D-7FC2AA3FE7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9179" y="4725923"/>
              <a:ext cx="2145524" cy="2145524"/>
            </a:xfrm>
            <a:prstGeom prst="rect">
              <a:avLst/>
            </a:prstGeom>
          </p:spPr>
        </p:pic>
      </p:grpSp>
      <p:grpSp>
        <p:nvGrpSpPr>
          <p:cNvPr id="69" name="グループ化 68">
            <a:extLst>
              <a:ext uri="{FF2B5EF4-FFF2-40B4-BE49-F238E27FC236}">
                <a16:creationId xmlns:a16="http://schemas.microsoft.com/office/drawing/2014/main" id="{EE24C6E0-3AE6-4E58-A421-7448B2DFD30D}"/>
              </a:ext>
            </a:extLst>
          </p:cNvPr>
          <p:cNvGrpSpPr/>
          <p:nvPr/>
        </p:nvGrpSpPr>
        <p:grpSpPr>
          <a:xfrm>
            <a:off x="-29176" y="4712477"/>
            <a:ext cx="12199291" cy="2145524"/>
            <a:chOff x="-7291" y="2356238"/>
            <a:chExt cx="12199291" cy="2145524"/>
          </a:xfrm>
        </p:grpSpPr>
        <p:pic>
          <p:nvPicPr>
            <p:cNvPr id="35" name="図 34">
              <a:extLst>
                <a:ext uri="{FF2B5EF4-FFF2-40B4-BE49-F238E27FC236}">
                  <a16:creationId xmlns:a16="http://schemas.microsoft.com/office/drawing/2014/main" id="{790072F9-8145-4514-8C54-8A5410D1C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291" y="2356238"/>
              <a:ext cx="2145524" cy="2145524"/>
            </a:xfrm>
            <a:prstGeom prst="rect">
              <a:avLst/>
            </a:prstGeom>
          </p:spPr>
        </p:pic>
        <p:pic>
          <p:nvPicPr>
            <p:cNvPr id="43" name="図 42">
              <a:extLst>
                <a:ext uri="{FF2B5EF4-FFF2-40B4-BE49-F238E27FC236}">
                  <a16:creationId xmlns:a16="http://schemas.microsoft.com/office/drawing/2014/main" id="{4C25FAA7-746A-4F7A-B5BE-2671FAB356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6151" y="2356238"/>
              <a:ext cx="2145524" cy="2145524"/>
            </a:xfrm>
            <a:prstGeom prst="rect">
              <a:avLst/>
            </a:prstGeom>
          </p:spPr>
        </p:pic>
        <p:pic>
          <p:nvPicPr>
            <p:cNvPr id="55" name="図 54">
              <a:extLst>
                <a:ext uri="{FF2B5EF4-FFF2-40B4-BE49-F238E27FC236}">
                  <a16:creationId xmlns:a16="http://schemas.microsoft.com/office/drawing/2014/main" id="{C7D9C49E-61A6-4AF1-9E5A-B1CF62C175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9593" y="2356238"/>
              <a:ext cx="2145524" cy="2145524"/>
            </a:xfrm>
            <a:prstGeom prst="rect">
              <a:avLst/>
            </a:prstGeom>
          </p:spPr>
        </p:pic>
        <p:pic>
          <p:nvPicPr>
            <p:cNvPr id="61" name="図 60">
              <a:extLst>
                <a:ext uri="{FF2B5EF4-FFF2-40B4-BE49-F238E27FC236}">
                  <a16:creationId xmlns:a16="http://schemas.microsoft.com/office/drawing/2014/main" id="{F4CB1777-59F4-4B52-B111-B554DE2821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3035" y="2356238"/>
              <a:ext cx="2145524" cy="2145524"/>
            </a:xfrm>
            <a:prstGeom prst="rect">
              <a:avLst/>
            </a:prstGeom>
          </p:spPr>
        </p:pic>
        <p:pic>
          <p:nvPicPr>
            <p:cNvPr id="67" name="図 66">
              <a:extLst>
                <a:ext uri="{FF2B5EF4-FFF2-40B4-BE49-F238E27FC236}">
                  <a16:creationId xmlns:a16="http://schemas.microsoft.com/office/drawing/2014/main" id="{C97ECDC5-A93F-4702-B9DF-9DAD52804A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6476" y="2356238"/>
              <a:ext cx="2145524" cy="2145524"/>
            </a:xfrm>
            <a:prstGeom prst="rect">
              <a:avLst/>
            </a:prstGeom>
          </p:spPr>
        </p:pic>
      </p:grp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88E3F583-A185-430D-A506-218CEBE0DAD1}"/>
              </a:ext>
            </a:extLst>
          </p:cNvPr>
          <p:cNvSpPr txBox="1"/>
          <p:nvPr/>
        </p:nvSpPr>
        <p:spPr>
          <a:xfrm>
            <a:off x="1678394" y="247426"/>
            <a:ext cx="1814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2019/08/23 </a:t>
            </a:r>
            <a:r>
              <a:rPr kumimoji="1" lang="ja-JP" altLang="en-US" dirty="0"/>
              <a:t>充電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631798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F82B749F-504C-4C42-8ABF-6FCFBD56548F}"/>
              </a:ext>
            </a:extLst>
          </p:cNvPr>
          <p:cNvGrpSpPr/>
          <p:nvPr/>
        </p:nvGrpSpPr>
        <p:grpSpPr>
          <a:xfrm>
            <a:off x="0" y="0"/>
            <a:ext cx="12192000" cy="2145524"/>
            <a:chOff x="0" y="0"/>
            <a:chExt cx="12192000" cy="2145524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E190217F-9C2B-47E5-A8D7-64C602993C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2145524" cy="2145524"/>
            </a:xfrm>
            <a:prstGeom prst="rect">
              <a:avLst/>
            </a:prstGeom>
          </p:spPr>
        </p:pic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9249BD61-FA04-4EDA-B8B7-439D8761D1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1619" y="0"/>
              <a:ext cx="2145524" cy="2145524"/>
            </a:xfrm>
            <a:prstGeom prst="rect">
              <a:avLst/>
            </a:prstGeom>
          </p:spPr>
        </p:pic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1A892445-2269-4619-9D70-E5E56C959F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3238" y="0"/>
              <a:ext cx="2145524" cy="2145524"/>
            </a:xfrm>
            <a:prstGeom prst="rect">
              <a:avLst/>
            </a:prstGeom>
          </p:spPr>
        </p:pic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D1EBF061-A5C4-4986-B370-BD441128AE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4857" y="0"/>
              <a:ext cx="2145524" cy="2145524"/>
            </a:xfrm>
            <a:prstGeom prst="rect">
              <a:avLst/>
            </a:prstGeom>
          </p:spPr>
        </p:pic>
        <p:pic>
          <p:nvPicPr>
            <p:cNvPr id="33" name="図 32">
              <a:extLst>
                <a:ext uri="{FF2B5EF4-FFF2-40B4-BE49-F238E27FC236}">
                  <a16:creationId xmlns:a16="http://schemas.microsoft.com/office/drawing/2014/main" id="{B364BCE6-3925-4756-A555-561A4B5F2E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6476" y="0"/>
              <a:ext cx="2145524" cy="2145524"/>
            </a:xfrm>
            <a:prstGeom prst="rect">
              <a:avLst/>
            </a:prstGeom>
          </p:spPr>
        </p:pic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7651554B-F4FF-4D28-9A5A-1DE587BDAE24}"/>
              </a:ext>
            </a:extLst>
          </p:cNvPr>
          <p:cNvGrpSpPr/>
          <p:nvPr/>
        </p:nvGrpSpPr>
        <p:grpSpPr>
          <a:xfrm>
            <a:off x="0" y="2356238"/>
            <a:ext cx="12192000" cy="2145524"/>
            <a:chOff x="0" y="2356238"/>
            <a:chExt cx="12192000" cy="2145524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0892D8AB-20AA-4458-AD8D-8D15EA7FE6A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356238"/>
              <a:ext cx="2145524" cy="2145524"/>
            </a:xfrm>
            <a:prstGeom prst="rect">
              <a:avLst/>
            </a:prstGeom>
          </p:spPr>
        </p:pic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38BE5BE6-30D7-4D92-AEB3-E921E8C1C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1619" y="2356238"/>
              <a:ext cx="2145524" cy="2145524"/>
            </a:xfrm>
            <a:prstGeom prst="rect">
              <a:avLst/>
            </a:prstGeom>
          </p:spPr>
        </p:pic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5EA461F2-18CB-4FEE-80CE-A8FE1D4F8BE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3238" y="2356238"/>
              <a:ext cx="2145524" cy="2145524"/>
            </a:xfrm>
            <a:prstGeom prst="rect">
              <a:avLst/>
            </a:prstGeom>
          </p:spPr>
        </p:pic>
        <p:pic>
          <p:nvPicPr>
            <p:cNvPr id="29" name="図 28">
              <a:extLst>
                <a:ext uri="{FF2B5EF4-FFF2-40B4-BE49-F238E27FC236}">
                  <a16:creationId xmlns:a16="http://schemas.microsoft.com/office/drawing/2014/main" id="{DA301AE2-C99F-40A7-ACD6-C6D2943962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4857" y="2356238"/>
              <a:ext cx="2145524" cy="2145524"/>
            </a:xfrm>
            <a:prstGeom prst="rect">
              <a:avLst/>
            </a:prstGeom>
          </p:spPr>
        </p:pic>
        <p:pic>
          <p:nvPicPr>
            <p:cNvPr id="35" name="図 34">
              <a:extLst>
                <a:ext uri="{FF2B5EF4-FFF2-40B4-BE49-F238E27FC236}">
                  <a16:creationId xmlns:a16="http://schemas.microsoft.com/office/drawing/2014/main" id="{5DA448A9-F89D-4557-8100-E3E2BE093D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6476" y="2356238"/>
              <a:ext cx="2145524" cy="2145524"/>
            </a:xfrm>
            <a:prstGeom prst="rect">
              <a:avLst/>
            </a:prstGeom>
          </p:spPr>
        </p:pic>
      </p:grpSp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32122291-1E2F-4A50-8B42-A7D03BEC8434}"/>
              </a:ext>
            </a:extLst>
          </p:cNvPr>
          <p:cNvGrpSpPr/>
          <p:nvPr/>
        </p:nvGrpSpPr>
        <p:grpSpPr>
          <a:xfrm>
            <a:off x="0" y="4712476"/>
            <a:ext cx="12192000" cy="2145524"/>
            <a:chOff x="0" y="4712476"/>
            <a:chExt cx="12192000" cy="2145524"/>
          </a:xfrm>
        </p:grpSpPr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354E2C31-093C-4FB1-8ECE-659676C35D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712476"/>
              <a:ext cx="2145524" cy="2145524"/>
            </a:xfrm>
            <a:prstGeom prst="rect">
              <a:avLst/>
            </a:prstGeom>
          </p:spPr>
        </p:pic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18672F7F-9D79-4D7B-9E13-D9DC6D5282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1619" y="4712476"/>
              <a:ext cx="2145524" cy="2145524"/>
            </a:xfrm>
            <a:prstGeom prst="rect">
              <a:avLst/>
            </a:prstGeom>
          </p:spPr>
        </p:pic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47B43EAC-4C7C-4637-9BBC-C61ED1CE16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3238" y="4712476"/>
              <a:ext cx="2145524" cy="2145524"/>
            </a:xfrm>
            <a:prstGeom prst="rect">
              <a:avLst/>
            </a:prstGeom>
          </p:spPr>
        </p:pic>
        <p:pic>
          <p:nvPicPr>
            <p:cNvPr id="31" name="図 30">
              <a:extLst>
                <a:ext uri="{FF2B5EF4-FFF2-40B4-BE49-F238E27FC236}">
                  <a16:creationId xmlns:a16="http://schemas.microsoft.com/office/drawing/2014/main" id="{B8652EE9-67D0-4E81-AA11-9EE3A71E67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4857" y="4712476"/>
              <a:ext cx="2145524" cy="2145524"/>
            </a:xfrm>
            <a:prstGeom prst="rect">
              <a:avLst/>
            </a:prstGeom>
          </p:spPr>
        </p:pic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FB6C8445-5449-4671-B086-47E5710930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6476" y="4712476"/>
              <a:ext cx="2145524" cy="2145524"/>
            </a:xfrm>
            <a:prstGeom prst="rect">
              <a:avLst/>
            </a:prstGeom>
          </p:spPr>
        </p:pic>
      </p:grp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2D1B4260-D52D-4D3E-8702-F00681E20C14}"/>
              </a:ext>
            </a:extLst>
          </p:cNvPr>
          <p:cNvSpPr txBox="1"/>
          <p:nvPr/>
        </p:nvSpPr>
        <p:spPr>
          <a:xfrm>
            <a:off x="1678394" y="247426"/>
            <a:ext cx="1814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2019/08/23 </a:t>
            </a:r>
            <a:r>
              <a:rPr kumimoji="1" lang="ja-JP" altLang="en-US" dirty="0"/>
              <a:t>放電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28075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E0DE328-3499-415E-8A0B-BC2E1C8F3585}"/>
              </a:ext>
            </a:extLst>
          </p:cNvPr>
          <p:cNvSpPr txBox="1"/>
          <p:nvPr/>
        </p:nvSpPr>
        <p:spPr>
          <a:xfrm>
            <a:off x="3468037" y="3105834"/>
            <a:ext cx="52559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dirty="0"/>
              <a:t>比率表示 </a:t>
            </a:r>
            <a:r>
              <a:rPr kumimoji="1" lang="en-US" altLang="ja-JP" sz="3600" dirty="0"/>
              <a:t>: Range 0.0</a:t>
            </a:r>
            <a:r>
              <a:rPr kumimoji="1" lang="ja-JP" altLang="en-US" sz="3600" dirty="0"/>
              <a:t>～</a:t>
            </a:r>
            <a:r>
              <a:rPr kumimoji="1" lang="en-US" altLang="ja-JP" sz="3600" dirty="0"/>
              <a:t>1.0</a:t>
            </a:r>
            <a:endParaRPr kumimoji="1"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034406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CDBC221-DEE0-4188-B211-B49BAEA5175E}"/>
              </a:ext>
            </a:extLst>
          </p:cNvPr>
          <p:cNvGrpSpPr/>
          <p:nvPr/>
        </p:nvGrpSpPr>
        <p:grpSpPr>
          <a:xfrm>
            <a:off x="-1" y="4715697"/>
            <a:ext cx="12178034" cy="2145524"/>
            <a:chOff x="-1" y="4715697"/>
            <a:chExt cx="12178034" cy="2145524"/>
          </a:xfrm>
        </p:grpSpPr>
        <p:pic>
          <p:nvPicPr>
            <p:cNvPr id="31" name="図 30">
              <a:extLst>
                <a:ext uri="{FF2B5EF4-FFF2-40B4-BE49-F238E27FC236}">
                  <a16:creationId xmlns:a16="http://schemas.microsoft.com/office/drawing/2014/main" id="{26A47681-B77A-4712-9FCE-793A950912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4715697"/>
              <a:ext cx="2145524" cy="2145524"/>
            </a:xfrm>
            <a:prstGeom prst="rect">
              <a:avLst/>
            </a:prstGeom>
          </p:spPr>
        </p:pic>
        <p:pic>
          <p:nvPicPr>
            <p:cNvPr id="33" name="図 32">
              <a:extLst>
                <a:ext uri="{FF2B5EF4-FFF2-40B4-BE49-F238E27FC236}">
                  <a16:creationId xmlns:a16="http://schemas.microsoft.com/office/drawing/2014/main" id="{3A1E05BA-5B7C-4AF0-9A0D-1FFF981B63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8126" y="4715697"/>
              <a:ext cx="2145524" cy="2145524"/>
            </a:xfrm>
            <a:prstGeom prst="rect">
              <a:avLst/>
            </a:prstGeom>
          </p:spPr>
        </p:pic>
        <p:pic>
          <p:nvPicPr>
            <p:cNvPr id="39" name="図 38">
              <a:extLst>
                <a:ext uri="{FF2B5EF4-FFF2-40B4-BE49-F238E27FC236}">
                  <a16:creationId xmlns:a16="http://schemas.microsoft.com/office/drawing/2014/main" id="{75E335E9-2979-40C7-BD45-D4AE8D692D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6253" y="4715697"/>
              <a:ext cx="2145524" cy="2145524"/>
            </a:xfrm>
            <a:prstGeom prst="rect">
              <a:avLst/>
            </a:prstGeom>
          </p:spPr>
        </p:pic>
        <p:pic>
          <p:nvPicPr>
            <p:cNvPr id="45" name="図 44">
              <a:extLst>
                <a:ext uri="{FF2B5EF4-FFF2-40B4-BE49-F238E27FC236}">
                  <a16:creationId xmlns:a16="http://schemas.microsoft.com/office/drawing/2014/main" id="{D814BA92-ADD3-4EA3-B906-B62B27FD43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4380" y="4715697"/>
              <a:ext cx="2145524" cy="2145524"/>
            </a:xfrm>
            <a:prstGeom prst="rect">
              <a:avLst/>
            </a:prstGeom>
          </p:spPr>
        </p:pic>
        <p:pic>
          <p:nvPicPr>
            <p:cNvPr id="51" name="図 50">
              <a:extLst>
                <a:ext uri="{FF2B5EF4-FFF2-40B4-BE49-F238E27FC236}">
                  <a16:creationId xmlns:a16="http://schemas.microsoft.com/office/drawing/2014/main" id="{CD2EA24D-6C96-4825-B38F-97877CF55C3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2509" y="4715697"/>
              <a:ext cx="2145524" cy="2145524"/>
            </a:xfrm>
            <a:prstGeom prst="rect">
              <a:avLst/>
            </a:prstGeom>
          </p:spPr>
        </p:pic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24E8A788-ED69-4284-A779-945E91F975F1}"/>
              </a:ext>
            </a:extLst>
          </p:cNvPr>
          <p:cNvGrpSpPr/>
          <p:nvPr/>
        </p:nvGrpSpPr>
        <p:grpSpPr>
          <a:xfrm>
            <a:off x="0" y="-3220"/>
            <a:ext cx="12192000" cy="2145524"/>
            <a:chOff x="0" y="-3220"/>
            <a:chExt cx="12192000" cy="2145524"/>
          </a:xfrm>
        </p:grpSpPr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62B0F0BD-BDE8-4947-80E1-3730C4333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3220"/>
              <a:ext cx="2145524" cy="2145524"/>
            </a:xfrm>
            <a:prstGeom prst="rect">
              <a:avLst/>
            </a:prstGeom>
          </p:spPr>
        </p:pic>
        <p:pic>
          <p:nvPicPr>
            <p:cNvPr id="35" name="図 34">
              <a:extLst>
                <a:ext uri="{FF2B5EF4-FFF2-40B4-BE49-F238E27FC236}">
                  <a16:creationId xmlns:a16="http://schemas.microsoft.com/office/drawing/2014/main" id="{1FB3CC71-27D1-4DA3-853F-9B68046EF1C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1619" y="-3220"/>
              <a:ext cx="2145524" cy="2145524"/>
            </a:xfrm>
            <a:prstGeom prst="rect">
              <a:avLst/>
            </a:prstGeom>
          </p:spPr>
        </p:pic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D5B8B23-3519-4DC7-99DD-3EF6E585FD9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3238" y="-3220"/>
              <a:ext cx="2145524" cy="2145524"/>
            </a:xfrm>
            <a:prstGeom prst="rect">
              <a:avLst/>
            </a:prstGeom>
          </p:spPr>
        </p:pic>
        <p:pic>
          <p:nvPicPr>
            <p:cNvPr id="47" name="図 46">
              <a:extLst>
                <a:ext uri="{FF2B5EF4-FFF2-40B4-BE49-F238E27FC236}">
                  <a16:creationId xmlns:a16="http://schemas.microsoft.com/office/drawing/2014/main" id="{458F82A4-DB42-4517-8567-F041A1DFC6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4857" y="-3220"/>
              <a:ext cx="2145524" cy="2145524"/>
            </a:xfrm>
            <a:prstGeom prst="rect">
              <a:avLst/>
            </a:prstGeom>
          </p:spPr>
        </p:pic>
        <p:pic>
          <p:nvPicPr>
            <p:cNvPr id="53" name="図 52">
              <a:extLst>
                <a:ext uri="{FF2B5EF4-FFF2-40B4-BE49-F238E27FC236}">
                  <a16:creationId xmlns:a16="http://schemas.microsoft.com/office/drawing/2014/main" id="{9DC17AFF-8B8D-445B-B634-7230D24918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6476" y="-3220"/>
              <a:ext cx="2145524" cy="2145524"/>
            </a:xfrm>
            <a:prstGeom prst="rect">
              <a:avLst/>
            </a:prstGeom>
          </p:spPr>
        </p:pic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29526B0-E4F1-4492-84B2-78B11EF3EA16}"/>
              </a:ext>
            </a:extLst>
          </p:cNvPr>
          <p:cNvGrpSpPr/>
          <p:nvPr/>
        </p:nvGrpSpPr>
        <p:grpSpPr>
          <a:xfrm>
            <a:off x="-1" y="2356238"/>
            <a:ext cx="12178034" cy="2145524"/>
            <a:chOff x="-1" y="2371904"/>
            <a:chExt cx="12178034" cy="2145524"/>
          </a:xfrm>
        </p:grpSpPr>
        <p:pic>
          <p:nvPicPr>
            <p:cNvPr id="29" name="図 28">
              <a:extLst>
                <a:ext uri="{FF2B5EF4-FFF2-40B4-BE49-F238E27FC236}">
                  <a16:creationId xmlns:a16="http://schemas.microsoft.com/office/drawing/2014/main" id="{ABDE7D0E-D6B1-4049-BC20-620495C379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2371904"/>
              <a:ext cx="2145524" cy="2145524"/>
            </a:xfrm>
            <a:prstGeom prst="rect">
              <a:avLst/>
            </a:prstGeom>
          </p:spPr>
        </p:pic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896B2705-C6F0-4B8D-A8E7-75E040149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8127" y="2371904"/>
              <a:ext cx="2145524" cy="2145524"/>
            </a:xfrm>
            <a:prstGeom prst="rect">
              <a:avLst/>
            </a:prstGeom>
          </p:spPr>
        </p:pic>
        <p:pic>
          <p:nvPicPr>
            <p:cNvPr id="43" name="図 42">
              <a:extLst>
                <a:ext uri="{FF2B5EF4-FFF2-40B4-BE49-F238E27FC236}">
                  <a16:creationId xmlns:a16="http://schemas.microsoft.com/office/drawing/2014/main" id="{B631D810-E01A-4818-A6CF-8B7942BBBC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6255" y="2371904"/>
              <a:ext cx="2145524" cy="2145524"/>
            </a:xfrm>
            <a:prstGeom prst="rect">
              <a:avLst/>
            </a:prstGeom>
          </p:spPr>
        </p:pic>
        <p:pic>
          <p:nvPicPr>
            <p:cNvPr id="49" name="図 48">
              <a:extLst>
                <a:ext uri="{FF2B5EF4-FFF2-40B4-BE49-F238E27FC236}">
                  <a16:creationId xmlns:a16="http://schemas.microsoft.com/office/drawing/2014/main" id="{19268132-BDA2-4EC2-AE74-D32A1A04D7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4383" y="2371904"/>
              <a:ext cx="2145524" cy="2145524"/>
            </a:xfrm>
            <a:prstGeom prst="rect">
              <a:avLst/>
            </a:prstGeom>
          </p:spPr>
        </p:pic>
        <p:pic>
          <p:nvPicPr>
            <p:cNvPr id="55" name="図 54">
              <a:extLst>
                <a:ext uri="{FF2B5EF4-FFF2-40B4-BE49-F238E27FC236}">
                  <a16:creationId xmlns:a16="http://schemas.microsoft.com/office/drawing/2014/main" id="{8C89882A-CDF8-4ACD-931A-02E14261ABA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2509" y="2371904"/>
              <a:ext cx="2145524" cy="21455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32233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138</TotalTime>
  <Words>26</Words>
  <Application>Microsoft Office PowerPoint</Application>
  <PresentationFormat>ワイド画面</PresentationFormat>
  <Paragraphs>8</Paragraphs>
  <Slides>14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MTab</dc:creator>
  <cp:lastModifiedBy>MTab</cp:lastModifiedBy>
  <cp:revision>19</cp:revision>
  <dcterms:created xsi:type="dcterms:W3CDTF">2019-09-19T09:01:26Z</dcterms:created>
  <dcterms:modified xsi:type="dcterms:W3CDTF">2019-09-27T09:51:50Z</dcterms:modified>
</cp:coreProperties>
</file>