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C84E9B-2447-4CAF-A52E-73E3F856E7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1491D34-4D75-4FF7-AD32-D1A038DA74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CCD448-007D-464B-A8C7-710006F40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63AC70-32FE-4B92-92A3-23D7AE405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0F0795E-5728-4803-A5A5-FE076B8D6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155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EC2B27-977F-4FB7-A633-D420004B1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CDE3AB-42C3-4980-821B-5625B6808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3B8562-8E2A-4783-8498-B7A64BA72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9F9C021-1B69-49EC-BCFC-14E1F981A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71C2EC-2021-4962-8D77-CBABE4ED3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50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4F0D827-8203-4C97-9D29-2BF9C8BD78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858FBF1-4A1F-4987-AFEC-2BBD2B20BA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0792DF-5526-46A4-A086-552CC78C1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23398B-021A-48F1-9B8B-B84CCA88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DDE64C4-EF3E-4409-951D-448B7368C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79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C1F24-367E-49E2-BAAA-5719EE916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2366A2-1E82-4A8C-85A3-A129C91140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92C044-2981-45E2-A8A2-FC09C32F2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A25A21D-3380-4F43-8B49-C2F505476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0B5EEAB-EE4D-4513-9C2C-8ACD18651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25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350B62-CC46-41AB-9DCE-7C83FC56E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BFEE13C-2515-43DD-B081-4BC30B67F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A5B840-FEDA-40B1-8C15-879148691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7DAD80-36E2-4267-B078-52CE41F28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18BD86-D9E9-4D13-B6BB-71C3F72F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C47F85-C7A6-4803-BF34-8C26CDDB6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64DB75-37BB-4118-8969-CFE80F61F6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6CB638-A996-40CB-A972-DCD50BBDD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3B8FCD-D076-4733-B77A-CC99F1D5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755303-DA8B-43E6-A3AB-4A58DBC08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09A525D-58DA-43F0-89F0-6CD3E5ECA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1836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EE30C6-89F1-4049-BF4E-1B6C406D9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ED9FC5F-0AF0-472B-9B60-1AE7B12C1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77C2773-C3B6-4913-92ED-D5F6C144E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2911DAF-9629-48C2-AB36-1E109F5A71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730C104-D030-4571-8617-0B0E888F28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E4D50B6-D193-463D-8094-EFEBF094B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8044AEB-6B1E-4127-9D0B-30F99AF15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097736E-BF2D-4ADE-8BA4-CA3B442C0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358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55363D-A7C2-4363-B057-DD2CA8046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FE7FA27-E6D7-4C55-87CF-D68AFA782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C010E89-2DED-45CF-8C13-BDD274887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380F6AB-A286-4A54-B6AE-F3FFEC5E3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9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D41DE0F-743A-411B-B3F3-FBA0A5A7C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D176B4-FC46-493B-A5BD-8BFF84B44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4E11299-4422-43DE-BBCA-94D3FAEE1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25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853C36-B4FB-40DB-BCD2-8665EFE2B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A03058-6F20-4515-B99C-EE9A130A1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377512-1387-4213-A16E-5C0582C5C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F86A19E-B4D4-4EA3-8AB7-9AEC5DDFB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D7E1519-8B8A-476A-9C97-39D760B1D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D3BC12-3166-48EF-A4F3-4CA7BA3B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71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927676-0346-43FB-94F8-041B4349B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5E55D07-6DCE-4561-8147-4649C774F0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11109CE-8205-4934-AEDD-2CE9792DFF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B5883E9-B5EB-4BB1-9984-1813FCD32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6F89E25-EF15-45BA-ACE8-4E70259D4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6359012-F075-4811-B43D-DCECA130E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465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4631258-143E-41F2-9BFA-C34121496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0E7B20B-9A16-47E2-A6A7-7E0CBB798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DCF68A-2855-457B-8ABB-B0EF9E80CE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A23E4-5243-4E40-B6A8-A3A2373CB763}" type="datetimeFigureOut">
              <a:rPr kumimoji="1" lang="ja-JP" altLang="en-US" smtClean="0"/>
              <a:t>2020/9/28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C8F68F-84A7-425E-812F-0FC81F11E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1B6822-BEB9-430F-973E-B62D2AFA33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19914-FBBD-4B62-A7EE-901A94D981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8617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F0BFFF4-98EA-4169-9D99-E0F554E3B682}"/>
              </a:ext>
            </a:extLst>
          </p:cNvPr>
          <p:cNvGrpSpPr/>
          <p:nvPr/>
        </p:nvGrpSpPr>
        <p:grpSpPr>
          <a:xfrm>
            <a:off x="670980" y="3638582"/>
            <a:ext cx="1654486" cy="1221195"/>
            <a:chOff x="95250" y="804545"/>
            <a:chExt cx="1123315" cy="400050"/>
          </a:xfrm>
        </p:grpSpPr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49249A95-013D-4086-AE4F-2C748CD3B0BB}"/>
                </a:ext>
              </a:extLst>
            </p:cNvPr>
            <p:cNvSpPr/>
            <p:nvPr/>
          </p:nvSpPr>
          <p:spPr>
            <a:xfrm>
              <a:off x="261621" y="804545"/>
              <a:ext cx="790574" cy="4000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50" kern="100">
                  <a:solidFill>
                    <a:srgbClr val="000000"/>
                  </a:solidFill>
                  <a:effectLst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3" name="テキスト ボックス 3">
              <a:extLst>
                <a:ext uri="{FF2B5EF4-FFF2-40B4-BE49-F238E27FC236}">
                  <a16:creationId xmlns:a16="http://schemas.microsoft.com/office/drawing/2014/main" id="{1E6B17E3-A2C6-46D3-A978-CFAE027AAF9F}"/>
                </a:ext>
              </a:extLst>
            </p:cNvPr>
            <p:cNvSpPr txBox="1"/>
            <p:nvPr/>
          </p:nvSpPr>
          <p:spPr>
            <a:xfrm>
              <a:off x="95250" y="985121"/>
              <a:ext cx="1123315" cy="85723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75000"/>
                </a:lnSpc>
              </a:pPr>
              <a:r>
                <a:rPr lang="ja-JP" sz="105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測定プログラム</a:t>
              </a:r>
            </a:p>
            <a:p>
              <a:pPr algn="ctr">
                <a:lnSpc>
                  <a:spcPct val="75000"/>
                </a:lnSpc>
              </a:pPr>
              <a:r>
                <a:rPr lang="en-US" sz="105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(XafsM2)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C5C0D8A-1C7A-4D41-92C9-068CCA15EB74}"/>
              </a:ext>
            </a:extLst>
          </p:cNvPr>
          <p:cNvGrpSpPr/>
          <p:nvPr/>
        </p:nvGrpSpPr>
        <p:grpSpPr>
          <a:xfrm>
            <a:off x="3271787" y="3535847"/>
            <a:ext cx="1550672" cy="1221195"/>
            <a:chOff x="1575320" y="804545"/>
            <a:chExt cx="1052830" cy="400050"/>
          </a:xfrm>
        </p:grpSpPr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78B164AC-799A-44EF-976A-29603C91F273}"/>
                </a:ext>
              </a:extLst>
            </p:cNvPr>
            <p:cNvSpPr/>
            <p:nvPr/>
          </p:nvSpPr>
          <p:spPr>
            <a:xfrm>
              <a:off x="1645286" y="804545"/>
              <a:ext cx="790574" cy="4000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50" kern="100">
                  <a:solidFill>
                    <a:srgbClr val="000000"/>
                  </a:solidFill>
                  <a:effectLst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21" name="テキスト ボックス 5">
              <a:extLst>
                <a:ext uri="{FF2B5EF4-FFF2-40B4-BE49-F238E27FC236}">
                  <a16:creationId xmlns:a16="http://schemas.microsoft.com/office/drawing/2014/main" id="{3FADB99C-A226-4EAB-BBB4-AD3DF5321ED3}"/>
                </a:ext>
              </a:extLst>
            </p:cNvPr>
            <p:cNvSpPr txBox="1"/>
            <p:nvPr/>
          </p:nvSpPr>
          <p:spPr>
            <a:xfrm>
              <a:off x="1575320" y="998004"/>
              <a:ext cx="1052830" cy="4618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05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SDD</a:t>
              </a:r>
              <a:r>
                <a:rPr lang="ja-JP" sz="105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ドライバ</a:t>
              </a:r>
            </a:p>
          </p:txBody>
        </p:sp>
      </p:grp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5236F41C-F35A-41A4-A2CE-BFE905DC1943}"/>
              </a:ext>
            </a:extLst>
          </p:cNvPr>
          <p:cNvSpPr/>
          <p:nvPr/>
        </p:nvSpPr>
        <p:spPr>
          <a:xfrm>
            <a:off x="5188317" y="2520126"/>
            <a:ext cx="1122320" cy="1337499"/>
          </a:xfrm>
          <a:prstGeom prst="round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" name="テキスト ボックス 7">
            <a:extLst>
              <a:ext uri="{FF2B5EF4-FFF2-40B4-BE49-F238E27FC236}">
                <a16:creationId xmlns:a16="http://schemas.microsoft.com/office/drawing/2014/main" id="{15BF5972-8AFD-482D-98E7-953620F042F4}"/>
              </a:ext>
            </a:extLst>
          </p:cNvPr>
          <p:cNvSpPr txBox="1"/>
          <p:nvPr/>
        </p:nvSpPr>
        <p:spPr>
          <a:xfrm>
            <a:off x="5375370" y="3148569"/>
            <a:ext cx="682745" cy="14537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r>
              <a:rPr lang="en-US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DSP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2052C9B-B0D7-4C44-9783-91C56EC09767}"/>
              </a:ext>
            </a:extLst>
          </p:cNvPr>
          <p:cNvGrpSpPr/>
          <p:nvPr/>
        </p:nvGrpSpPr>
        <p:grpSpPr>
          <a:xfrm>
            <a:off x="2172084" y="1793221"/>
            <a:ext cx="1164405" cy="1221195"/>
            <a:chOff x="981076" y="257175"/>
            <a:chExt cx="790574" cy="400050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072F3423-313C-47AF-A944-0DA8CE7A933C}"/>
                </a:ext>
              </a:extLst>
            </p:cNvPr>
            <p:cNvSpPr/>
            <p:nvPr/>
          </p:nvSpPr>
          <p:spPr>
            <a:xfrm>
              <a:off x="981076" y="257175"/>
              <a:ext cx="790574" cy="40005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050" kern="100">
                  <a:solidFill>
                    <a:srgbClr val="000000"/>
                  </a:solidFill>
                  <a:effectLst/>
                  <a:ea typeface="游明朝" panose="02020400000000000000" pitchFamily="18" charset="-128"/>
                  <a:cs typeface="Times New Roman" panose="02020603050405020304" pitchFamily="18" charset="0"/>
                </a:rPr>
                <a:t> </a:t>
              </a:r>
              <a:endParaRPr lang="ja-JP" sz="1050" kern="100">
                <a:effectLst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19" name="テキスト ボックス 9">
              <a:extLst>
                <a:ext uri="{FF2B5EF4-FFF2-40B4-BE49-F238E27FC236}">
                  <a16:creationId xmlns:a16="http://schemas.microsoft.com/office/drawing/2014/main" id="{99E01D26-00C7-4763-95B4-357F896EB87E}"/>
                </a:ext>
              </a:extLst>
            </p:cNvPr>
            <p:cNvSpPr txBox="1"/>
            <p:nvPr/>
          </p:nvSpPr>
          <p:spPr>
            <a:xfrm>
              <a:off x="1085215" y="438936"/>
              <a:ext cx="621030" cy="5126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05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STARS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73E0E75-5783-4B32-92EB-FEFAC569E827}"/>
              </a:ext>
            </a:extLst>
          </p:cNvPr>
          <p:cNvGrpSpPr/>
          <p:nvPr/>
        </p:nvGrpSpPr>
        <p:grpSpPr>
          <a:xfrm>
            <a:off x="6731507" y="2520126"/>
            <a:ext cx="1346784" cy="1250271"/>
            <a:chOff x="3933825" y="762000"/>
            <a:chExt cx="914400" cy="40957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DBA3392C-BF8D-41F5-B526-EA54E81C64FE}"/>
                </a:ext>
              </a:extLst>
            </p:cNvPr>
            <p:cNvSpPr/>
            <p:nvPr/>
          </p:nvSpPr>
          <p:spPr>
            <a:xfrm>
              <a:off x="3933825" y="762000"/>
              <a:ext cx="914400" cy="409575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テキスト ボックス 11">
              <a:extLst>
                <a:ext uri="{FF2B5EF4-FFF2-40B4-BE49-F238E27FC236}">
                  <a16:creationId xmlns:a16="http://schemas.microsoft.com/office/drawing/2014/main" id="{75E08491-C063-4F2D-A9D9-E90C16F4275A}"/>
                </a:ext>
              </a:extLst>
            </p:cNvPr>
            <p:cNvSpPr txBox="1"/>
            <p:nvPr/>
          </p:nvSpPr>
          <p:spPr>
            <a:xfrm>
              <a:off x="3952874" y="954128"/>
              <a:ext cx="828040" cy="5262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75000"/>
                </a:lnSpc>
              </a:pPr>
              <a:r>
                <a:rPr lang="en-US" sz="1050" kern="100" dirty="0">
                  <a:effectLst/>
                  <a:latin typeface="游明朝" panose="02020400000000000000" pitchFamily="18" charset="-128"/>
                  <a:ea typeface="游明朝" panose="02020400000000000000" pitchFamily="18" charset="-128"/>
                  <a:cs typeface="Times New Roman" panose="02020603050405020304" pitchFamily="18" charset="0"/>
                </a:rPr>
                <a:t>SDD x 7Elm.</a:t>
              </a:r>
              <a:endPara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9246DF94-D5DC-4EA2-A85C-524BAFF829BD}"/>
              </a:ext>
            </a:extLst>
          </p:cNvPr>
          <p:cNvCxnSpPr/>
          <p:nvPr/>
        </p:nvCxnSpPr>
        <p:spPr>
          <a:xfrm flipH="1">
            <a:off x="6268550" y="3186934"/>
            <a:ext cx="47698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F6BC4535-AE52-47C3-843A-5150A8D81F7C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419600" y="3188876"/>
            <a:ext cx="768717" cy="66874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DBAD9D4-F9F6-4B1A-8943-7E3ABD2641A4}"/>
              </a:ext>
            </a:extLst>
          </p:cNvPr>
          <p:cNvCxnSpPr>
            <a:stCxn id="18" idx="3"/>
          </p:cNvCxnSpPr>
          <p:nvPr/>
        </p:nvCxnSpPr>
        <p:spPr>
          <a:xfrm flipH="1">
            <a:off x="1676391" y="2835576"/>
            <a:ext cx="666216" cy="803012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4E4BAAAB-DAFE-4B1F-9785-A5301B3F5FB1}"/>
              </a:ext>
            </a:extLst>
          </p:cNvPr>
          <p:cNvCxnSpPr>
            <a:endCxn id="18" idx="5"/>
          </p:cNvCxnSpPr>
          <p:nvPr/>
        </p:nvCxnSpPr>
        <p:spPr>
          <a:xfrm flipH="1" flipV="1">
            <a:off x="3165966" y="2835576"/>
            <a:ext cx="605422" cy="76037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C1F7D9A-7E26-4EE2-8A78-2B3775C0D4D6}"/>
              </a:ext>
            </a:extLst>
          </p:cNvPr>
          <p:cNvCxnSpPr/>
          <p:nvPr/>
        </p:nvCxnSpPr>
        <p:spPr>
          <a:xfrm flipH="1">
            <a:off x="2080427" y="4202142"/>
            <a:ext cx="1354266" cy="3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23">
            <a:extLst>
              <a:ext uri="{FF2B5EF4-FFF2-40B4-BE49-F238E27FC236}">
                <a16:creationId xmlns:a16="http://schemas.microsoft.com/office/drawing/2014/main" id="{320D8320-C4E8-4A5E-8CD6-C380AD310551}"/>
              </a:ext>
            </a:extLst>
          </p:cNvPr>
          <p:cNvSpPr txBox="1"/>
          <p:nvPr/>
        </p:nvSpPr>
        <p:spPr>
          <a:xfrm>
            <a:off x="1631966" y="4281440"/>
            <a:ext cx="2243704" cy="2616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r>
              <a: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データ通信</a:t>
            </a:r>
            <a:endParaRPr lang="en-US" alt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ctr">
              <a:lnSpc>
                <a:spcPct val="75000"/>
              </a:lnSpc>
            </a:pPr>
            <a:r>
              <a:rPr lang="ja-JP" sz="105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チャンネル</a:t>
            </a: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4D63DC90-632C-4B19-B941-AE47613E6116}"/>
              </a:ext>
            </a:extLst>
          </p:cNvPr>
          <p:cNvCxnSpPr>
            <a:endCxn id="15" idx="2"/>
          </p:cNvCxnSpPr>
          <p:nvPr/>
        </p:nvCxnSpPr>
        <p:spPr>
          <a:xfrm flipV="1">
            <a:off x="2753818" y="4543115"/>
            <a:ext cx="0" cy="6469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FE9D03FA-595C-4FE7-8728-34CD1040223E}"/>
              </a:ext>
            </a:extLst>
          </p:cNvPr>
          <p:cNvCxnSpPr>
            <a:cxnSpLocks/>
          </p:cNvCxnSpPr>
          <p:nvPr/>
        </p:nvCxnSpPr>
        <p:spPr>
          <a:xfrm flipV="1">
            <a:off x="4848443" y="3595947"/>
            <a:ext cx="0" cy="16092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D5F7529-F8D8-4724-B0B4-BB4DD339FFAE}"/>
              </a:ext>
            </a:extLst>
          </p:cNvPr>
          <p:cNvSpPr txBox="1"/>
          <p:nvPr/>
        </p:nvSpPr>
        <p:spPr>
          <a:xfrm>
            <a:off x="2088963" y="5271926"/>
            <a:ext cx="35734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この二か所での通信量が多い</a:t>
            </a:r>
            <a:endParaRPr kumimoji="1" lang="en-US" altLang="ja-JP" dirty="0"/>
          </a:p>
          <a:p>
            <a:pPr algn="ctr"/>
            <a:r>
              <a:rPr lang="en-US" altLang="ja-JP" dirty="0"/>
              <a:t>(XafsM2</a:t>
            </a:r>
            <a:r>
              <a:rPr lang="ja-JP" altLang="en-US" dirty="0"/>
              <a:t> </a:t>
            </a:r>
            <a:r>
              <a:rPr lang="en-US" altLang="ja-JP" dirty="0"/>
              <a:t>–</a:t>
            </a:r>
            <a:r>
              <a:rPr lang="ja-JP" altLang="en-US" dirty="0"/>
              <a:t> ドライバ間は </a:t>
            </a:r>
            <a:r>
              <a:rPr lang="en-US" altLang="ja-JP" dirty="0"/>
              <a:t>TCP/IP</a:t>
            </a:r>
          </a:p>
          <a:p>
            <a:pPr algn="ctr"/>
            <a:r>
              <a:rPr kumimoji="1" lang="ja-JP" altLang="en-US" dirty="0"/>
              <a:t>ドライバ </a:t>
            </a:r>
            <a:r>
              <a:rPr kumimoji="1" lang="en-US" altLang="ja-JP" dirty="0"/>
              <a:t>–</a:t>
            </a:r>
            <a:r>
              <a:rPr kumimoji="1" lang="ja-JP" altLang="en-US" dirty="0"/>
              <a:t> </a:t>
            </a:r>
            <a:r>
              <a:rPr kumimoji="1" lang="en-US" altLang="ja-JP" dirty="0"/>
              <a:t>DSP</a:t>
            </a:r>
            <a:r>
              <a:rPr kumimoji="1" lang="ja-JP" altLang="en-US" dirty="0"/>
              <a:t> 間は </a:t>
            </a:r>
            <a:r>
              <a:rPr kumimoji="1" lang="en-US" altLang="ja-JP" dirty="0"/>
              <a:t>UDP/IP)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386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C68D9E61-5B31-4475-AED6-75C0AD5AD409}"/>
              </a:ext>
            </a:extLst>
          </p:cNvPr>
          <p:cNvGrpSpPr/>
          <p:nvPr/>
        </p:nvGrpSpPr>
        <p:grpSpPr>
          <a:xfrm>
            <a:off x="494934" y="380847"/>
            <a:ext cx="8173825" cy="6171391"/>
            <a:chOff x="461066" y="685659"/>
            <a:chExt cx="8173825" cy="6171391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D286382C-DEF2-47ED-9EDB-E448B257BB72}"/>
                </a:ext>
              </a:extLst>
            </p:cNvPr>
            <p:cNvSpPr txBox="1"/>
            <p:nvPr/>
          </p:nvSpPr>
          <p:spPr>
            <a:xfrm>
              <a:off x="942680" y="716437"/>
              <a:ext cx="998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XafsM2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A62EE3AC-36DD-466D-BA4C-46247B40EC49}"/>
                </a:ext>
              </a:extLst>
            </p:cNvPr>
            <p:cNvSpPr txBox="1"/>
            <p:nvPr/>
          </p:nvSpPr>
          <p:spPr>
            <a:xfrm>
              <a:off x="3423500" y="716437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SDD</a:t>
              </a:r>
              <a:r>
                <a:rPr kumimoji="1" lang="ja-JP" altLang="en-US" dirty="0">
                  <a:latin typeface="Arial" panose="020B0604020202020204" pitchFamily="34" charset="0"/>
                  <a:cs typeface="Arial" panose="020B0604020202020204" pitchFamily="34" charset="0"/>
                </a:rPr>
                <a:t>ドライバ</a:t>
              </a:r>
              <a:endParaRPr kumimoji="1" lang="en-US" altLang="ja-JP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AC1A0DEC-9147-44EB-898A-D59FC1E9EEE6}"/>
                </a:ext>
              </a:extLst>
            </p:cNvPr>
            <p:cNvSpPr txBox="1"/>
            <p:nvPr/>
          </p:nvSpPr>
          <p:spPr>
            <a:xfrm>
              <a:off x="2241032" y="685659"/>
              <a:ext cx="88998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1100" dirty="0"/>
                <a:t>データ通信</a:t>
              </a:r>
              <a:endParaRPr kumimoji="1" lang="en-US" altLang="ja-JP" sz="1100" dirty="0"/>
            </a:p>
            <a:p>
              <a:pPr algn="ctr"/>
              <a:r>
                <a:rPr kumimoji="1" lang="ja-JP" altLang="en-US" sz="1100" dirty="0"/>
                <a:t>チャンネル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69C6198-DC65-4033-AC1B-D5F2939CD3B7}"/>
                </a:ext>
              </a:extLst>
            </p:cNvPr>
            <p:cNvSpPr txBox="1"/>
            <p:nvPr/>
          </p:nvSpPr>
          <p:spPr>
            <a:xfrm>
              <a:off x="1090947" y="1116546"/>
              <a:ext cx="12779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GetMCAs</a:t>
              </a:r>
              <a:endPara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1" lang="ja-JP" alt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データ送信要求</a:t>
              </a:r>
              <a:r>
                <a:rPr kumimoji="1"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9E2CB992-8F59-472B-BD92-8B4AC26DBE1D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2368861" y="1378156"/>
              <a:ext cx="1194471" cy="26161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F67B65F4-43C5-436D-ADA8-FDCD06F644DE}"/>
                </a:ext>
              </a:extLst>
            </p:cNvPr>
            <p:cNvSpPr txBox="1"/>
            <p:nvPr/>
          </p:nvSpPr>
          <p:spPr>
            <a:xfrm>
              <a:off x="3563332" y="1545496"/>
              <a:ext cx="1441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データ送信開始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BCE0417E-A047-4FD3-815A-56A9CA57F4EF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>
              <a:off x="2368861" y="1699385"/>
              <a:ext cx="1194471" cy="23276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4220B4C-92EA-4E17-B57F-C8F58D2B5255}"/>
                </a:ext>
              </a:extLst>
            </p:cNvPr>
            <p:cNvSpPr txBox="1"/>
            <p:nvPr/>
          </p:nvSpPr>
          <p:spPr>
            <a:xfrm>
              <a:off x="927441" y="1778264"/>
              <a:ext cx="198804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データ待ち受け</a:t>
              </a:r>
              <a:endParaRPr lang="en-US" altLang="ja-JP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1) 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データ受信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OK</a:t>
              </a: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2) 1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秒以内に来なかった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100BFC32-7911-4D92-B75A-3DA6B656D644}"/>
                </a:ext>
              </a:extLst>
            </p:cNvPr>
            <p:cNvCxnSpPr>
              <a:cxnSpLocks/>
            </p:cNvCxnSpPr>
            <p:nvPr/>
          </p:nvCxnSpPr>
          <p:spPr>
            <a:xfrm>
              <a:off x="2368861" y="2116818"/>
              <a:ext cx="1194471" cy="26161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98540549-121A-4207-A424-43E27CC8A168}"/>
                </a:ext>
              </a:extLst>
            </p:cNvPr>
            <p:cNvCxnSpPr>
              <a:cxnSpLocks/>
            </p:cNvCxnSpPr>
            <p:nvPr/>
          </p:nvCxnSpPr>
          <p:spPr>
            <a:xfrm>
              <a:off x="2809187" y="2332261"/>
              <a:ext cx="747321" cy="16158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CFC5917-4CBC-420F-B4EE-42C900BDDC9D}"/>
                </a:ext>
              </a:extLst>
            </p:cNvPr>
            <p:cNvSpPr txBox="1"/>
            <p:nvPr/>
          </p:nvSpPr>
          <p:spPr>
            <a:xfrm>
              <a:off x="3013019" y="2039874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Ack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44E56A1-EC35-4080-AAA9-643112526108}"/>
                </a:ext>
              </a:extLst>
            </p:cNvPr>
            <p:cNvSpPr txBox="1"/>
            <p:nvPr/>
          </p:nvSpPr>
          <p:spPr>
            <a:xfrm>
              <a:off x="2946369" y="2394597"/>
              <a:ext cx="55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431D9F62-F0DD-4683-A5CF-4E2BE447C9D8}"/>
                </a:ext>
              </a:extLst>
            </p:cNvPr>
            <p:cNvSpPr txBox="1"/>
            <p:nvPr/>
          </p:nvSpPr>
          <p:spPr>
            <a:xfrm>
              <a:off x="3527403" y="2074498"/>
              <a:ext cx="2699329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Ack/</a:t>
              </a:r>
              <a:r>
                <a:rPr lang="en-US" altLang="ja-JP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待ち受け</a:t>
              </a:r>
              <a:endParaRPr lang="en-US" altLang="ja-JP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1) Ack 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受信　　　　 やり取り終了</a:t>
              </a:r>
              <a:endParaRPr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2) </a:t>
              </a:r>
              <a:r>
                <a:rPr lang="en-US" altLang="ja-JP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受信</a:t>
              </a:r>
              <a:endParaRPr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3) 3</a:t>
              </a:r>
              <a:r>
                <a:rPr kumimoji="1"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秒待って何も来ない</a:t>
              </a:r>
            </a:p>
          </p:txBody>
        </p: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692D8FBE-BB71-4E64-80BD-4A6FAEFB287C}"/>
                </a:ext>
              </a:extLst>
            </p:cNvPr>
            <p:cNvCxnSpPr>
              <a:cxnSpLocks/>
            </p:cNvCxnSpPr>
            <p:nvPr/>
          </p:nvCxnSpPr>
          <p:spPr>
            <a:xfrm>
              <a:off x="4645148" y="2424593"/>
              <a:ext cx="483033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コネクタ: カギ線 26">
              <a:extLst>
                <a:ext uri="{FF2B5EF4-FFF2-40B4-BE49-F238E27FC236}">
                  <a16:creationId xmlns:a16="http://schemas.microsoft.com/office/drawing/2014/main" id="{4C9DD1E0-EF4E-479A-AF86-ADA5972AABD2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4396867" y="1989453"/>
              <a:ext cx="879099" cy="336672"/>
            </a:xfrm>
            <a:prstGeom prst="bentConnector4">
              <a:avLst>
                <a:gd name="adj1" fmla="val 498"/>
                <a:gd name="adj2" fmla="val 526299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6DC2156-4903-4404-8D73-32B01B3387C4}"/>
                </a:ext>
              </a:extLst>
            </p:cNvPr>
            <p:cNvSpPr txBox="1"/>
            <p:nvPr/>
          </p:nvSpPr>
          <p:spPr>
            <a:xfrm>
              <a:off x="5832983" y="1470487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再送信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コネクタ: カギ線 37">
              <a:extLst>
                <a:ext uri="{FF2B5EF4-FFF2-40B4-BE49-F238E27FC236}">
                  <a16:creationId xmlns:a16="http://schemas.microsoft.com/office/drawing/2014/main" id="{3995E6C3-5286-439D-9D5F-4907FC58EE34}"/>
                </a:ext>
              </a:extLst>
            </p:cNvPr>
            <p:cNvCxnSpPr>
              <a:cxnSpLocks/>
            </p:cNvCxnSpPr>
            <p:nvPr/>
          </p:nvCxnSpPr>
          <p:spPr>
            <a:xfrm>
              <a:off x="5448993" y="2794029"/>
              <a:ext cx="566625" cy="395218"/>
            </a:xfrm>
            <a:prstGeom prst="bentConnector3">
              <a:avLst>
                <a:gd name="adj1" fmla="val 140344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72109805-0EC8-4D8F-A2D4-3B2703F22EF2}"/>
                </a:ext>
              </a:extLst>
            </p:cNvPr>
            <p:cNvSpPr txBox="1"/>
            <p:nvPr/>
          </p:nvSpPr>
          <p:spPr>
            <a:xfrm>
              <a:off x="3565144" y="3035358"/>
              <a:ext cx="24881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データ通信チャンネル</a:t>
              </a:r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 Close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75F51EA3-E247-47BB-BAE3-F971465DF1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42043" y="3199068"/>
              <a:ext cx="1194471" cy="232768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30AB5116-C63B-40B6-BC90-9CF5F1A8F4EC}"/>
                </a:ext>
              </a:extLst>
            </p:cNvPr>
            <p:cNvSpPr txBox="1"/>
            <p:nvPr/>
          </p:nvSpPr>
          <p:spPr>
            <a:xfrm>
              <a:off x="927441" y="3410146"/>
              <a:ext cx="21291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チャンネル</a:t>
              </a:r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 Close</a:t>
              </a:r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を検出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直線矢印コネクタ 50">
              <a:extLst>
                <a:ext uri="{FF2B5EF4-FFF2-40B4-BE49-F238E27FC236}">
                  <a16:creationId xmlns:a16="http://schemas.microsoft.com/office/drawing/2014/main" id="{FA8DE2D4-59CD-48D6-9F4A-D27E282D04DD}"/>
                </a:ext>
              </a:extLst>
            </p:cNvPr>
            <p:cNvCxnSpPr>
              <a:cxnSpLocks/>
            </p:cNvCxnSpPr>
            <p:nvPr/>
          </p:nvCxnSpPr>
          <p:spPr>
            <a:xfrm>
              <a:off x="1729904" y="3694632"/>
              <a:ext cx="0" cy="26467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D039A1BB-A5ED-42AF-952D-9E71E6E49C6D}"/>
                </a:ext>
              </a:extLst>
            </p:cNvPr>
            <p:cNvSpPr txBox="1"/>
            <p:nvPr/>
          </p:nvSpPr>
          <p:spPr>
            <a:xfrm>
              <a:off x="484379" y="3959308"/>
              <a:ext cx="25186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途中まで受け取っていた</a:t>
              </a:r>
              <a:endParaRPr lang="en-US" altLang="ja-JP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データを破棄した上で再接続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直線矢印コネクタ 54">
              <a:extLst>
                <a:ext uri="{FF2B5EF4-FFF2-40B4-BE49-F238E27FC236}">
                  <a16:creationId xmlns:a16="http://schemas.microsoft.com/office/drawing/2014/main" id="{B2AB7EDB-6DF7-44E4-B1B6-0747A7114534}"/>
                </a:ext>
              </a:extLst>
            </p:cNvPr>
            <p:cNvCxnSpPr>
              <a:cxnSpLocks/>
              <a:stCxn id="54" idx="3"/>
            </p:cNvCxnSpPr>
            <p:nvPr/>
          </p:nvCxnSpPr>
          <p:spPr>
            <a:xfrm>
              <a:off x="3003017" y="4220918"/>
              <a:ext cx="560315" cy="165692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0FB7F3AF-374B-4D1F-A8E7-3C531EB72459}"/>
                </a:ext>
              </a:extLst>
            </p:cNvPr>
            <p:cNvSpPr txBox="1"/>
            <p:nvPr/>
          </p:nvSpPr>
          <p:spPr>
            <a:xfrm>
              <a:off x="3593788" y="4299523"/>
              <a:ext cx="2339102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データ通信チャンネル確立</a:t>
              </a:r>
              <a:endParaRPr lang="en-US" altLang="ja-JP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1) Ack / </a:t>
              </a:r>
              <a:r>
                <a:rPr kumimoji="1" lang="en-US" altLang="ja-JP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待ちの状態</a:t>
              </a:r>
              <a:endParaRPr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2) Ack / </a:t>
              </a:r>
              <a:r>
                <a:rPr kumimoji="1" lang="en-US" altLang="ja-JP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待ちではない</a:t>
              </a:r>
              <a:endPara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2" name="コネクタ: カギ線 71">
              <a:extLst>
                <a:ext uri="{FF2B5EF4-FFF2-40B4-BE49-F238E27FC236}">
                  <a16:creationId xmlns:a16="http://schemas.microsoft.com/office/drawing/2014/main" id="{76629D0B-6E67-467C-8EF9-D1A189085B22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4994714" y="3226098"/>
              <a:ext cx="2020326" cy="848412"/>
            </a:xfrm>
            <a:prstGeom prst="bentConnector3">
              <a:avLst>
                <a:gd name="adj1" fmla="val 74"/>
              </a:avLst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B4233F7D-90BC-44AE-836A-DEF6B6CD6538}"/>
                </a:ext>
              </a:extLst>
            </p:cNvPr>
            <p:cNvSpPr txBox="1"/>
            <p:nvPr/>
          </p:nvSpPr>
          <p:spPr>
            <a:xfrm>
              <a:off x="5865094" y="4650697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再送信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7" name="直線矢印コネクタ 76">
              <a:extLst>
                <a:ext uri="{FF2B5EF4-FFF2-40B4-BE49-F238E27FC236}">
                  <a16:creationId xmlns:a16="http://schemas.microsoft.com/office/drawing/2014/main" id="{53F00345-E971-4B0D-BC04-6B2888CEFE6F}"/>
                </a:ext>
              </a:extLst>
            </p:cNvPr>
            <p:cNvCxnSpPr>
              <a:cxnSpLocks/>
            </p:cNvCxnSpPr>
            <p:nvPr/>
          </p:nvCxnSpPr>
          <p:spPr>
            <a:xfrm>
              <a:off x="5651337" y="4903672"/>
              <a:ext cx="213757" cy="15432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DDAB3602-80A3-4C5A-91AA-D7BE0D85F6DF}"/>
                </a:ext>
              </a:extLst>
            </p:cNvPr>
            <p:cNvSpPr txBox="1"/>
            <p:nvPr/>
          </p:nvSpPr>
          <p:spPr>
            <a:xfrm>
              <a:off x="5865094" y="4934290"/>
              <a:ext cx="10823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何もしない</a:t>
              </a:r>
              <a:endParaRPr kumimoji="1" lang="ja-JP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B08FD5EC-4252-4F7B-8681-04F52492247D}"/>
                </a:ext>
              </a:extLst>
            </p:cNvPr>
            <p:cNvCxnSpPr>
              <a:cxnSpLocks/>
            </p:cNvCxnSpPr>
            <p:nvPr/>
          </p:nvCxnSpPr>
          <p:spPr>
            <a:xfrm>
              <a:off x="2368861" y="5178503"/>
              <a:ext cx="1194471" cy="26161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矢印コネクタ 80">
              <a:extLst>
                <a:ext uri="{FF2B5EF4-FFF2-40B4-BE49-F238E27FC236}">
                  <a16:creationId xmlns:a16="http://schemas.microsoft.com/office/drawing/2014/main" id="{6364406B-56EC-43BA-B6E2-5F56C08409B4}"/>
                </a:ext>
              </a:extLst>
            </p:cNvPr>
            <p:cNvCxnSpPr>
              <a:cxnSpLocks/>
            </p:cNvCxnSpPr>
            <p:nvPr/>
          </p:nvCxnSpPr>
          <p:spPr>
            <a:xfrm>
              <a:off x="2809187" y="5393946"/>
              <a:ext cx="747321" cy="16158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21B66F17-A0A0-4735-86EE-8BEA1ECE8423}"/>
                </a:ext>
              </a:extLst>
            </p:cNvPr>
            <p:cNvSpPr txBox="1"/>
            <p:nvPr/>
          </p:nvSpPr>
          <p:spPr>
            <a:xfrm>
              <a:off x="3013019" y="5101559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Ack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456DCF91-C5E4-4CED-A742-70C0B87335B5}"/>
                </a:ext>
              </a:extLst>
            </p:cNvPr>
            <p:cNvSpPr txBox="1"/>
            <p:nvPr/>
          </p:nvSpPr>
          <p:spPr>
            <a:xfrm>
              <a:off x="2946369" y="5456282"/>
              <a:ext cx="5501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ECA92B13-45C1-4837-A5BC-91ABC37D47AE}"/>
                </a:ext>
              </a:extLst>
            </p:cNvPr>
            <p:cNvSpPr txBox="1"/>
            <p:nvPr/>
          </p:nvSpPr>
          <p:spPr>
            <a:xfrm>
              <a:off x="3527403" y="5233802"/>
              <a:ext cx="5107488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Ack/</a:t>
              </a:r>
              <a:r>
                <a:rPr lang="en-US" altLang="ja-JP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待ちではないのに </a:t>
              </a:r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Ack/</a:t>
              </a:r>
              <a:r>
                <a:rPr lang="en-US" altLang="ja-JP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が来た</a:t>
              </a:r>
              <a:endParaRPr lang="en-US" altLang="ja-JP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1) Ack 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受信　　　 何もしない</a:t>
              </a:r>
              <a:endParaRPr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2) </a:t>
              </a:r>
              <a:r>
                <a:rPr lang="en-US" altLang="ja-JP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Nack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受信            知らない間に </a:t>
              </a:r>
              <a:r>
                <a:rPr lang="en-US" altLang="ja-JP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GetMCAs</a:t>
              </a:r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が送られていたと解釈し</a:t>
              </a:r>
              <a:endParaRPr lang="en-US" altLang="ja-JP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ja-JP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　　　　　　　　　　　データ送信を開始する</a:t>
              </a:r>
            </a:p>
          </p:txBody>
        </p:sp>
        <p:cxnSp>
          <p:nvCxnSpPr>
            <p:cNvPr id="85" name="直線矢印コネクタ 84">
              <a:extLst>
                <a:ext uri="{FF2B5EF4-FFF2-40B4-BE49-F238E27FC236}">
                  <a16:creationId xmlns:a16="http://schemas.microsoft.com/office/drawing/2014/main" id="{18D3BDE3-E9A0-48FB-BBB0-81CEBA5627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2573" y="5583810"/>
              <a:ext cx="432752" cy="797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5557CF5D-BE93-4564-AB90-2261E5BF2AFD}"/>
                </a:ext>
              </a:extLst>
            </p:cNvPr>
            <p:cNvSpPr txBox="1"/>
            <p:nvPr/>
          </p:nvSpPr>
          <p:spPr>
            <a:xfrm>
              <a:off x="2092750" y="4996967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?</a:t>
              </a:r>
              <a:endParaRPr kumimoji="1" lang="ja-JP" altLang="en-US" dirty="0"/>
            </a:p>
          </p:txBody>
        </p:sp>
        <p:cxnSp>
          <p:nvCxnSpPr>
            <p:cNvPr id="92" name="直線矢印コネクタ 91">
              <a:extLst>
                <a:ext uri="{FF2B5EF4-FFF2-40B4-BE49-F238E27FC236}">
                  <a16:creationId xmlns:a16="http://schemas.microsoft.com/office/drawing/2014/main" id="{BF40502D-6655-4455-B2A8-F4719E84C4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67838" y="5755064"/>
              <a:ext cx="432752" cy="797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矢印コネクタ 92">
              <a:extLst>
                <a:ext uri="{FF2B5EF4-FFF2-40B4-BE49-F238E27FC236}">
                  <a16:creationId xmlns:a16="http://schemas.microsoft.com/office/drawing/2014/main" id="{5BF2FC54-8084-40A4-9175-339201DE7E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32724" y="6103278"/>
              <a:ext cx="1194471" cy="23276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103E26DF-7A44-42C5-A25B-41689EF8D1D8}"/>
                </a:ext>
              </a:extLst>
            </p:cNvPr>
            <p:cNvSpPr txBox="1"/>
            <p:nvPr/>
          </p:nvSpPr>
          <p:spPr>
            <a:xfrm>
              <a:off x="461066" y="6333830"/>
              <a:ext cx="32669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データ待ちで無いのにデータが来た</a:t>
              </a:r>
              <a:endParaRPr lang="en-US" altLang="ja-JP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無条件で </a:t>
              </a:r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Ack </a:t>
              </a:r>
              <a:r>
                <a:rPr lang="ja-JP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を送ってデータは捨てる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006890DD-B8AE-4825-894C-62FD1DD001FE}"/>
                </a:ext>
              </a:extLst>
            </p:cNvPr>
            <p:cNvSpPr txBox="1"/>
            <p:nvPr/>
          </p:nvSpPr>
          <p:spPr>
            <a:xfrm>
              <a:off x="3480232" y="5933019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?</a:t>
              </a:r>
              <a:endParaRPr kumimoji="1" lang="ja-JP" altLang="en-US" dirty="0"/>
            </a:p>
          </p:txBody>
        </p:sp>
        <p:cxnSp>
          <p:nvCxnSpPr>
            <p:cNvPr id="96" name="直線矢印コネクタ 95">
              <a:extLst>
                <a:ext uri="{FF2B5EF4-FFF2-40B4-BE49-F238E27FC236}">
                  <a16:creationId xmlns:a16="http://schemas.microsoft.com/office/drawing/2014/main" id="{38DB98F4-2B46-4E62-BDF3-69F11C9799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1845" y="6588482"/>
              <a:ext cx="379388" cy="668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EC18002C-9458-4EA2-8750-9494B9FA13BA}"/>
                </a:ext>
              </a:extLst>
            </p:cNvPr>
            <p:cNvSpPr txBox="1"/>
            <p:nvPr/>
          </p:nvSpPr>
          <p:spPr>
            <a:xfrm>
              <a:off x="3668943" y="6353524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Ack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9228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, ヒストグラム&#10;&#10;自動的に生成された説明">
            <a:extLst>
              <a:ext uri="{FF2B5EF4-FFF2-40B4-BE49-F238E27FC236}">
                <a16:creationId xmlns:a16="http://schemas.microsoft.com/office/drawing/2014/main" id="{2D989FB5-8947-4B69-8175-F3F619C21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403" y="1018707"/>
            <a:ext cx="6847583" cy="574349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0D588E-B615-490B-AD05-893D79D8B8C5}"/>
              </a:ext>
            </a:extLst>
          </p:cNvPr>
          <p:cNvSpPr txBox="1"/>
          <p:nvPr/>
        </p:nvSpPr>
        <p:spPr>
          <a:xfrm>
            <a:off x="372534" y="262467"/>
            <a:ext cx="309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過去</a:t>
            </a:r>
            <a:r>
              <a:rPr kumimoji="1" lang="en-US" altLang="ja-JP" b="1" dirty="0"/>
              <a:t>2</a:t>
            </a:r>
            <a:r>
              <a:rPr kumimoji="1" lang="ja-JP" altLang="en-US" b="1" dirty="0"/>
              <a:t>年半の </a:t>
            </a:r>
            <a:r>
              <a:rPr kumimoji="1" lang="en-US" altLang="ja-JP" b="1" dirty="0" err="1"/>
              <a:t>Nack</a:t>
            </a:r>
            <a:r>
              <a:rPr kumimoji="1" lang="en-US" altLang="ja-JP" b="1" dirty="0"/>
              <a:t> </a:t>
            </a:r>
            <a:r>
              <a:rPr kumimoji="1" lang="ja-JP" altLang="en-US" b="1" dirty="0"/>
              <a:t>送出記録</a:t>
            </a:r>
            <a:endParaRPr kumimoji="1" lang="ja-JP" altLang="en-US" sz="14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17B26F-32F4-4FE6-BACD-9D816ED8F2D0}"/>
              </a:ext>
            </a:extLst>
          </p:cNvPr>
          <p:cNvSpPr txBox="1"/>
          <p:nvPr/>
        </p:nvSpPr>
        <p:spPr>
          <a:xfrm>
            <a:off x="3455844" y="226821"/>
            <a:ext cx="575029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・</a:t>
            </a:r>
            <a:r>
              <a:rPr kumimoji="1" lang="en-US" altLang="ja-JP" sz="1400" dirty="0" err="1"/>
              <a:t>GetMCAs</a:t>
            </a:r>
            <a:r>
              <a:rPr kumimoji="1" lang="en-US" altLang="ja-JP" sz="1400" dirty="0"/>
              <a:t> </a:t>
            </a:r>
            <a:r>
              <a:rPr kumimoji="1" lang="ja-JP" altLang="en-US" sz="1400" dirty="0"/>
              <a:t>が </a:t>
            </a:r>
            <a:r>
              <a:rPr kumimoji="1" lang="en-US" altLang="ja-JP" sz="1400" dirty="0"/>
              <a:t>300</a:t>
            </a:r>
            <a:r>
              <a:rPr kumimoji="1" lang="ja-JP" altLang="en-US" sz="1400" dirty="0"/>
              <a:t>回以下の日は削除</a:t>
            </a:r>
            <a:endParaRPr kumimoji="1" lang="en-US" altLang="ja-JP" sz="1400" dirty="0"/>
          </a:p>
          <a:p>
            <a:r>
              <a:rPr lang="ja-JP" altLang="en-US" sz="1400" dirty="0"/>
              <a:t>・</a:t>
            </a:r>
            <a:r>
              <a:rPr lang="en-US" altLang="ja-JP" sz="1400" dirty="0"/>
              <a:t>2020.3</a:t>
            </a:r>
            <a:r>
              <a:rPr lang="ja-JP" altLang="en-US" sz="1400" dirty="0"/>
              <a:t> 以前は </a:t>
            </a:r>
            <a:r>
              <a:rPr lang="en-US" altLang="ja-JP" sz="1400" dirty="0"/>
              <a:t>Log </a:t>
            </a:r>
            <a:r>
              <a:rPr lang="ja-JP" altLang="en-US" sz="1400" dirty="0"/>
              <a:t>の記録に「日付」は含まれていない。</a:t>
            </a:r>
            <a:endParaRPr lang="en-US" altLang="ja-JP" sz="1400" dirty="0"/>
          </a:p>
          <a:p>
            <a:r>
              <a:rPr kumimoji="1" lang="ja-JP" altLang="en-US" sz="1400" dirty="0"/>
              <a:t>　　ファイル名が「記録開始日」になっているのでその日でカウント</a:t>
            </a: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C58AA7C8-CB65-491E-AD34-FF8932144AA5}"/>
              </a:ext>
            </a:extLst>
          </p:cNvPr>
          <p:cNvCxnSpPr/>
          <p:nvPr/>
        </p:nvCxnSpPr>
        <p:spPr>
          <a:xfrm flipH="1">
            <a:off x="5216434" y="5947954"/>
            <a:ext cx="9144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25A6C68-D5C1-444B-ACB0-C5F9BCC7AE4B}"/>
              </a:ext>
            </a:extLst>
          </p:cNvPr>
          <p:cNvCxnSpPr/>
          <p:nvPr/>
        </p:nvCxnSpPr>
        <p:spPr>
          <a:xfrm>
            <a:off x="6130834" y="5712823"/>
            <a:ext cx="0" cy="3657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矢印: 下 13">
            <a:extLst>
              <a:ext uri="{FF2B5EF4-FFF2-40B4-BE49-F238E27FC236}">
                <a16:creationId xmlns:a16="http://schemas.microsoft.com/office/drawing/2014/main" id="{833E2039-0EDC-47AC-9029-05847FD77206}"/>
              </a:ext>
            </a:extLst>
          </p:cNvPr>
          <p:cNvSpPr/>
          <p:nvPr/>
        </p:nvSpPr>
        <p:spPr>
          <a:xfrm>
            <a:off x="6853649" y="4476206"/>
            <a:ext cx="104503" cy="391885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矢印: 下 14">
            <a:extLst>
              <a:ext uri="{FF2B5EF4-FFF2-40B4-BE49-F238E27FC236}">
                <a16:creationId xmlns:a16="http://schemas.microsoft.com/office/drawing/2014/main" id="{E080A7F1-1517-4F87-9A64-212D029990F0}"/>
              </a:ext>
            </a:extLst>
          </p:cNvPr>
          <p:cNvSpPr/>
          <p:nvPr/>
        </p:nvSpPr>
        <p:spPr>
          <a:xfrm>
            <a:off x="5961021" y="1261579"/>
            <a:ext cx="104503" cy="391885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801A01C-BA4F-4AF9-8A64-C032BAB1C3EC}"/>
              </a:ext>
            </a:extLst>
          </p:cNvPr>
          <p:cNvSpPr txBox="1"/>
          <p:nvPr/>
        </p:nvSpPr>
        <p:spPr>
          <a:xfrm>
            <a:off x="6644637" y="4254927"/>
            <a:ext cx="5132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9/18</a:t>
            </a:r>
            <a:endParaRPr kumimoji="1" lang="ja-JP" altLang="en-US" sz="12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23BD30-3D6D-46D0-9CC1-D0664781EC80}"/>
              </a:ext>
            </a:extLst>
          </p:cNvPr>
          <p:cNvSpPr txBox="1"/>
          <p:nvPr/>
        </p:nvSpPr>
        <p:spPr>
          <a:xfrm>
            <a:off x="6087031" y="5891348"/>
            <a:ext cx="12170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Log</a:t>
            </a:r>
            <a:r>
              <a:rPr lang="ja-JP" altLang="en-US" sz="1200"/>
              <a:t>に日付無し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577871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, ヒストグラム&#10;&#10;自動的に生成された説明">
            <a:extLst>
              <a:ext uri="{FF2B5EF4-FFF2-40B4-BE49-F238E27FC236}">
                <a16:creationId xmlns:a16="http://schemas.microsoft.com/office/drawing/2014/main" id="{F3C51DE9-D0FC-443F-9F90-577E3FA967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42" y="758905"/>
            <a:ext cx="6847583" cy="574349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748D9B2-6182-4CE8-9866-F6CD931BC539}"/>
              </a:ext>
            </a:extLst>
          </p:cNvPr>
          <p:cNvSpPr txBox="1"/>
          <p:nvPr/>
        </p:nvSpPr>
        <p:spPr>
          <a:xfrm>
            <a:off x="372534" y="262467"/>
            <a:ext cx="3746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過去</a:t>
            </a:r>
            <a:r>
              <a:rPr kumimoji="1" lang="en-US" altLang="ja-JP" b="1" dirty="0"/>
              <a:t>2</a:t>
            </a:r>
            <a:r>
              <a:rPr kumimoji="1" lang="ja-JP" altLang="en-US" b="1" dirty="0"/>
              <a:t>年半の </a:t>
            </a:r>
            <a:r>
              <a:rPr kumimoji="1" lang="en-US" altLang="ja-JP" b="1" dirty="0" err="1"/>
              <a:t>Nack</a:t>
            </a:r>
            <a:r>
              <a:rPr kumimoji="1" lang="en-US" altLang="ja-JP" b="1" dirty="0"/>
              <a:t> </a:t>
            </a:r>
            <a:r>
              <a:rPr kumimoji="1" lang="ja-JP" altLang="en-US" b="1" dirty="0"/>
              <a:t>送出記録</a:t>
            </a:r>
            <a:r>
              <a:rPr kumimoji="1" lang="en-US" altLang="ja-JP" b="1" dirty="0"/>
              <a:t>(</a:t>
            </a:r>
            <a:r>
              <a:rPr kumimoji="1" lang="ja-JP" altLang="en-US" b="1" dirty="0"/>
              <a:t>拡大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7176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, ヒストグラム&#10;&#10;自動的に生成された説明">
            <a:extLst>
              <a:ext uri="{FF2B5EF4-FFF2-40B4-BE49-F238E27FC236}">
                <a16:creationId xmlns:a16="http://schemas.microsoft.com/office/drawing/2014/main" id="{F9463416-929F-473F-8B97-EC4FE2C1BA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08" y="852039"/>
            <a:ext cx="6847583" cy="574349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4569BD-6DFD-4640-8569-C1D159744C72}"/>
              </a:ext>
            </a:extLst>
          </p:cNvPr>
          <p:cNvSpPr txBox="1"/>
          <p:nvPr/>
        </p:nvSpPr>
        <p:spPr>
          <a:xfrm>
            <a:off x="372534" y="262467"/>
            <a:ext cx="4439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/>
              <a:t>過去</a:t>
            </a:r>
            <a:r>
              <a:rPr kumimoji="1" lang="en-US" altLang="ja-JP" b="1" dirty="0"/>
              <a:t>2</a:t>
            </a:r>
            <a:r>
              <a:rPr kumimoji="1" lang="ja-JP" altLang="en-US" b="1" dirty="0"/>
              <a:t>年半の </a:t>
            </a:r>
            <a:r>
              <a:rPr kumimoji="1" lang="en-US" altLang="ja-JP" b="1" dirty="0" err="1"/>
              <a:t>Nack</a:t>
            </a:r>
            <a:r>
              <a:rPr kumimoji="1" lang="en-US" altLang="ja-JP" b="1" dirty="0"/>
              <a:t> </a:t>
            </a:r>
            <a:r>
              <a:rPr kumimoji="1" lang="ja-JP" altLang="en-US" b="1" dirty="0"/>
              <a:t>送出記録</a:t>
            </a:r>
            <a:r>
              <a:rPr kumimoji="1" lang="en-US" altLang="ja-JP" b="1" dirty="0"/>
              <a:t>(</a:t>
            </a:r>
            <a:r>
              <a:rPr kumimoji="1" lang="ja-JP" altLang="en-US" b="1" dirty="0"/>
              <a:t>もっと拡大</a:t>
            </a:r>
            <a:r>
              <a:rPr kumimoji="1" lang="en-US" altLang="ja-JP" b="1" dirty="0"/>
              <a:t>)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254003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299</Words>
  <Application>Microsoft Office PowerPoint</Application>
  <PresentationFormat>画面に合わせる (4:3)</PresentationFormat>
  <Paragraphs>59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m.tabuchi@nusr.nagoya-u.ac.jp</dc:creator>
  <cp:lastModifiedBy>TB MS</cp:lastModifiedBy>
  <cp:revision>12</cp:revision>
  <dcterms:created xsi:type="dcterms:W3CDTF">2020-09-24T07:44:55Z</dcterms:created>
  <dcterms:modified xsi:type="dcterms:W3CDTF">2020-09-28T02:16:35Z</dcterms:modified>
</cp:coreProperties>
</file>