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64" r:id="rId2"/>
    <p:sldId id="262" r:id="rId3"/>
    <p:sldId id="265" r:id="rId4"/>
    <p:sldId id="261" r:id="rId5"/>
    <p:sldId id="260" r:id="rId6"/>
    <p:sldId id="256" r:id="rId7"/>
    <p:sldId id="257" r:id="rId8"/>
    <p:sldId id="258" r:id="rId9"/>
    <p:sldId id="259" r:id="rId10"/>
    <p:sldId id="273" r:id="rId11"/>
    <p:sldId id="274" r:id="rId12"/>
    <p:sldId id="276" r:id="rId13"/>
    <p:sldId id="275" r:id="rId14"/>
    <p:sldId id="266" r:id="rId15"/>
    <p:sldId id="269" r:id="rId16"/>
    <p:sldId id="270" r:id="rId17"/>
    <p:sldId id="268" r:id="rId18"/>
    <p:sldId id="267" r:id="rId19"/>
    <p:sldId id="271" r:id="rId20"/>
    <p:sldId id="272" r:id="rId21"/>
    <p:sldId id="282" r:id="rId22"/>
    <p:sldId id="278" r:id="rId23"/>
    <p:sldId id="279" r:id="rId24"/>
    <p:sldId id="280" r:id="rId25"/>
    <p:sldId id="28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1481" userDrawn="1">
          <p15:clr>
            <a:srgbClr val="A4A3A4"/>
          </p15:clr>
        </p15:guide>
        <p15:guide id="3" pos="29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8" autoAdjust="0"/>
    <p:restoredTop sz="94229" autoAdjust="0"/>
  </p:normalViewPr>
  <p:slideViewPr>
    <p:cSldViewPr snapToGrid="0" showGuides="1">
      <p:cViewPr varScale="1">
        <p:scale>
          <a:sx n="98" d="100"/>
          <a:sy n="98" d="100"/>
        </p:scale>
        <p:origin x="108" y="288"/>
      </p:cViewPr>
      <p:guideLst>
        <p:guide orient="horz" pos="2183"/>
        <p:guide pos="1481"/>
        <p:guide pos="29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88865-C4F0-4CB5-94BA-9803A9012F6A}" type="datetimeFigureOut">
              <a:rPr kumimoji="1" lang="ja-JP" altLang="en-US" smtClean="0"/>
              <a:t>2019/10/2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4FE8B-A98A-47B6-BA8D-F828B1679C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824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4FE8B-A98A-47B6-BA8D-F828B1679CDB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345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4FE8B-A98A-47B6-BA8D-F828B1679CDB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4881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AEAB0-B8E3-47D0-BE2E-93F86CD87B8A}" type="datetimeFigureOut">
              <a:rPr kumimoji="1" lang="ja-JP" altLang="en-US" smtClean="0"/>
              <a:t>2019/10/2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E0C6-1D06-47D3-B9D9-4DA5C002BB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887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AEAB0-B8E3-47D0-BE2E-93F86CD87B8A}" type="datetimeFigureOut">
              <a:rPr kumimoji="1" lang="ja-JP" altLang="en-US" smtClean="0"/>
              <a:t>2019/10/2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E0C6-1D06-47D3-B9D9-4DA5C002BB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9763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AEAB0-B8E3-47D0-BE2E-93F86CD87B8A}" type="datetimeFigureOut">
              <a:rPr kumimoji="1" lang="ja-JP" altLang="en-US" smtClean="0"/>
              <a:t>2019/10/2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E0C6-1D06-47D3-B9D9-4DA5C002BB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260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AEAB0-B8E3-47D0-BE2E-93F86CD87B8A}" type="datetimeFigureOut">
              <a:rPr kumimoji="1" lang="ja-JP" altLang="en-US" smtClean="0"/>
              <a:t>2019/10/2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E0C6-1D06-47D3-B9D9-4DA5C002BB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1984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AEAB0-B8E3-47D0-BE2E-93F86CD87B8A}" type="datetimeFigureOut">
              <a:rPr kumimoji="1" lang="ja-JP" altLang="en-US" smtClean="0"/>
              <a:t>2019/10/2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E0C6-1D06-47D3-B9D9-4DA5C002BB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2482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AEAB0-B8E3-47D0-BE2E-93F86CD87B8A}" type="datetimeFigureOut">
              <a:rPr kumimoji="1" lang="ja-JP" altLang="en-US" smtClean="0"/>
              <a:t>2019/10/2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E0C6-1D06-47D3-B9D9-4DA5C002BB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0845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AEAB0-B8E3-47D0-BE2E-93F86CD87B8A}" type="datetimeFigureOut">
              <a:rPr kumimoji="1" lang="ja-JP" altLang="en-US" smtClean="0"/>
              <a:t>2019/10/2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E0C6-1D06-47D3-B9D9-4DA5C002BB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2150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AEAB0-B8E3-47D0-BE2E-93F86CD87B8A}" type="datetimeFigureOut">
              <a:rPr kumimoji="1" lang="ja-JP" altLang="en-US" smtClean="0"/>
              <a:t>2019/10/2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E0C6-1D06-47D3-B9D9-4DA5C002BB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3515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AEAB0-B8E3-47D0-BE2E-93F86CD87B8A}" type="datetimeFigureOut">
              <a:rPr kumimoji="1" lang="ja-JP" altLang="en-US" smtClean="0"/>
              <a:t>2019/10/2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E0C6-1D06-47D3-B9D9-4DA5C002BB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3073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AEAB0-B8E3-47D0-BE2E-93F86CD87B8A}" type="datetimeFigureOut">
              <a:rPr kumimoji="1" lang="ja-JP" altLang="en-US" smtClean="0"/>
              <a:t>2019/10/2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E0C6-1D06-47D3-B9D9-4DA5C002BB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0470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AEAB0-B8E3-47D0-BE2E-93F86CD87B8A}" type="datetimeFigureOut">
              <a:rPr kumimoji="1" lang="ja-JP" altLang="en-US" smtClean="0"/>
              <a:t>2019/10/2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E0C6-1D06-47D3-B9D9-4DA5C002BB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1903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AEAB0-B8E3-47D0-BE2E-93F86CD87B8A}" type="datetimeFigureOut">
              <a:rPr kumimoji="1" lang="ja-JP" altLang="en-US" smtClean="0"/>
              <a:t>2019/10/2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2E0C6-1D06-47D3-B9D9-4DA5C002BB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70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.png"/><Relationship Id="rId5" Type="http://schemas.openxmlformats.org/officeDocument/2006/relationships/image" Target="../media/image41.png"/><Relationship Id="rId10" Type="http://schemas.openxmlformats.org/officeDocument/2006/relationships/image" Target="../media/image58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3.png"/><Relationship Id="rId7" Type="http://schemas.openxmlformats.org/officeDocument/2006/relationships/image" Target="../media/image7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4.png"/><Relationship Id="rId5" Type="http://schemas.openxmlformats.org/officeDocument/2006/relationships/image" Target="../media/image68.png"/><Relationship Id="rId10" Type="http://schemas.openxmlformats.org/officeDocument/2006/relationships/image" Target="../media/image85.png"/><Relationship Id="rId4" Type="http://schemas.openxmlformats.org/officeDocument/2006/relationships/image" Target="../media/image64.png"/><Relationship Id="rId9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0.png"/><Relationship Id="rId3" Type="http://schemas.openxmlformats.org/officeDocument/2006/relationships/image" Target="../media/image10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09.png"/><Relationship Id="rId5" Type="http://schemas.openxmlformats.org/officeDocument/2006/relationships/image" Target="../media/image104.png"/><Relationship Id="rId15" Type="http://schemas.openxmlformats.org/officeDocument/2006/relationships/image" Target="../media/image112.png"/><Relationship Id="rId10" Type="http://schemas.openxmlformats.org/officeDocument/2006/relationships/image" Target="../media/image108.png"/><Relationship Id="rId4" Type="http://schemas.openxmlformats.org/officeDocument/2006/relationships/image" Target="../media/image103.png"/><Relationship Id="rId9" Type="http://schemas.openxmlformats.org/officeDocument/2006/relationships/image" Target="../media/image107.png"/><Relationship Id="rId14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image" Target="../media/image114.pn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7.png"/><Relationship Id="rId3" Type="http://schemas.openxmlformats.org/officeDocument/2006/relationships/image" Target="../media/image12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image" Target="../media/image118.png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11" Type="http://schemas.openxmlformats.org/officeDocument/2006/relationships/image" Target="../media/image136.png"/><Relationship Id="rId5" Type="http://schemas.openxmlformats.org/officeDocument/2006/relationships/image" Target="../media/image131.png"/><Relationship Id="rId15" Type="http://schemas.openxmlformats.org/officeDocument/2006/relationships/image" Target="../media/image139.png"/><Relationship Id="rId10" Type="http://schemas.openxmlformats.org/officeDocument/2006/relationships/image" Target="../media/image135.png"/><Relationship Id="rId4" Type="http://schemas.openxmlformats.org/officeDocument/2006/relationships/image" Target="../media/image130.png"/><Relationship Id="rId9" Type="http://schemas.openxmlformats.org/officeDocument/2006/relationships/image" Target="../media/image134.png"/><Relationship Id="rId14" Type="http://schemas.openxmlformats.org/officeDocument/2006/relationships/image" Target="../media/image1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image" Target="../media/image141.png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5" Type="http://schemas.openxmlformats.org/officeDocument/2006/relationships/image" Target="../media/image15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4.png"/><Relationship Id="rId3" Type="http://schemas.openxmlformats.org/officeDocument/2006/relationships/image" Target="../media/image156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2" Type="http://schemas.openxmlformats.org/officeDocument/2006/relationships/image" Target="../media/image145.png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11" Type="http://schemas.openxmlformats.org/officeDocument/2006/relationships/image" Target="../media/image163.png"/><Relationship Id="rId5" Type="http://schemas.openxmlformats.org/officeDocument/2006/relationships/image" Target="../media/image158.png"/><Relationship Id="rId15" Type="http://schemas.openxmlformats.org/officeDocument/2006/relationships/image" Target="../media/image166.png"/><Relationship Id="rId10" Type="http://schemas.openxmlformats.org/officeDocument/2006/relationships/image" Target="../media/image162.png"/><Relationship Id="rId4" Type="http://schemas.openxmlformats.org/officeDocument/2006/relationships/image" Target="../media/image157.png"/><Relationship Id="rId9" Type="http://schemas.openxmlformats.org/officeDocument/2006/relationships/image" Target="../media/image161.png"/><Relationship Id="rId14" Type="http://schemas.openxmlformats.org/officeDocument/2006/relationships/image" Target="../media/image1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7.png"/><Relationship Id="rId7" Type="http://schemas.openxmlformats.org/officeDocument/2006/relationships/image" Target="../media/image96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113.png"/><Relationship Id="rId5" Type="http://schemas.openxmlformats.org/officeDocument/2006/relationships/image" Target="../media/image105.png"/><Relationship Id="rId10" Type="http://schemas.openxmlformats.org/officeDocument/2006/relationships/image" Target="../media/image101.png"/><Relationship Id="rId4" Type="http://schemas.openxmlformats.org/officeDocument/2006/relationships/image" Target="../media/image91.png"/><Relationship Id="rId9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14.png"/><Relationship Id="rId7" Type="http://schemas.openxmlformats.org/officeDocument/2006/relationships/image" Target="../media/image124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140.png"/><Relationship Id="rId5" Type="http://schemas.openxmlformats.org/officeDocument/2006/relationships/image" Target="../media/image119.png"/><Relationship Id="rId10" Type="http://schemas.openxmlformats.org/officeDocument/2006/relationships/image" Target="../media/image136.png"/><Relationship Id="rId4" Type="http://schemas.openxmlformats.org/officeDocument/2006/relationships/image" Target="../media/image118.png"/><Relationship Id="rId9" Type="http://schemas.openxmlformats.org/officeDocument/2006/relationships/image" Target="../media/image1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45.png"/><Relationship Id="rId7" Type="http://schemas.openxmlformats.org/officeDocument/2006/relationships/image" Target="../media/image15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openxmlformats.org/officeDocument/2006/relationships/image" Target="../media/image86.png"/><Relationship Id="rId5" Type="http://schemas.openxmlformats.org/officeDocument/2006/relationships/image" Target="../media/image150.png"/><Relationship Id="rId10" Type="http://schemas.openxmlformats.org/officeDocument/2006/relationships/image" Target="../media/image167.png"/><Relationship Id="rId4" Type="http://schemas.openxmlformats.org/officeDocument/2006/relationships/image" Target="../media/image146.png"/><Relationship Id="rId9" Type="http://schemas.openxmlformats.org/officeDocument/2006/relationships/image" Target="../media/image1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9.png"/><Relationship Id="rId18" Type="http://schemas.openxmlformats.org/officeDocument/2006/relationships/image" Target="../media/image136.png"/><Relationship Id="rId26" Type="http://schemas.openxmlformats.org/officeDocument/2006/relationships/image" Target="../media/image159.png"/><Relationship Id="rId3" Type="http://schemas.openxmlformats.org/officeDocument/2006/relationships/image" Target="../media/image91.png"/><Relationship Id="rId21" Type="http://schemas.openxmlformats.org/officeDocument/2006/relationships/image" Target="../media/image145.png"/><Relationship Id="rId7" Type="http://schemas.openxmlformats.org/officeDocument/2006/relationships/image" Target="../media/image109.png"/><Relationship Id="rId12" Type="http://schemas.openxmlformats.org/officeDocument/2006/relationships/image" Target="../media/image118.png"/><Relationship Id="rId17" Type="http://schemas.openxmlformats.org/officeDocument/2006/relationships/image" Target="../media/image132.png"/><Relationship Id="rId25" Type="http://schemas.openxmlformats.org/officeDocument/2006/relationships/image" Target="../media/image155.png"/><Relationship Id="rId2" Type="http://schemas.openxmlformats.org/officeDocument/2006/relationships/image" Target="../media/image87.png"/><Relationship Id="rId16" Type="http://schemas.openxmlformats.org/officeDocument/2006/relationships/image" Target="../media/image128.png"/><Relationship Id="rId20" Type="http://schemas.openxmlformats.org/officeDocument/2006/relationships/image" Target="../media/image141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14.png"/><Relationship Id="rId24" Type="http://schemas.openxmlformats.org/officeDocument/2006/relationships/image" Target="../media/image151.png"/><Relationship Id="rId5" Type="http://schemas.openxmlformats.org/officeDocument/2006/relationships/image" Target="../media/image92.png"/><Relationship Id="rId15" Type="http://schemas.openxmlformats.org/officeDocument/2006/relationships/image" Target="../media/image124.png"/><Relationship Id="rId23" Type="http://schemas.openxmlformats.org/officeDocument/2006/relationships/image" Target="../media/image150.png"/><Relationship Id="rId28" Type="http://schemas.openxmlformats.org/officeDocument/2006/relationships/image" Target="../media/image167.png"/><Relationship Id="rId10" Type="http://schemas.openxmlformats.org/officeDocument/2006/relationships/image" Target="../media/image113.png"/><Relationship Id="rId19" Type="http://schemas.openxmlformats.org/officeDocument/2006/relationships/image" Target="../media/image140.png"/><Relationship Id="rId4" Type="http://schemas.openxmlformats.org/officeDocument/2006/relationships/image" Target="../media/image105.png"/><Relationship Id="rId9" Type="http://schemas.openxmlformats.org/officeDocument/2006/relationships/image" Target="../media/image101.png"/><Relationship Id="rId14" Type="http://schemas.openxmlformats.org/officeDocument/2006/relationships/image" Target="../media/image123.png"/><Relationship Id="rId22" Type="http://schemas.openxmlformats.org/officeDocument/2006/relationships/image" Target="../media/image146.png"/><Relationship Id="rId27" Type="http://schemas.openxmlformats.org/officeDocument/2006/relationships/image" Target="../media/image1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47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5" Type="http://schemas.openxmlformats.org/officeDocument/2006/relationships/image" Target="../media/image57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3" Type="http://schemas.openxmlformats.org/officeDocument/2006/relationships/image" Target="../media/image7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8858B12-5904-4520-9EBD-2922EDA82CDB}"/>
              </a:ext>
            </a:extLst>
          </p:cNvPr>
          <p:cNvSpPr txBox="1"/>
          <p:nvPr/>
        </p:nvSpPr>
        <p:spPr>
          <a:xfrm>
            <a:off x="419548" y="387275"/>
            <a:ext cx="320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2019/9/24 </a:t>
            </a:r>
            <a:r>
              <a:rPr kumimoji="1" lang="ja-JP" altLang="en-US" dirty="0"/>
              <a:t>硬</a:t>
            </a:r>
            <a:r>
              <a:rPr kumimoji="1" lang="en-US" altLang="ja-JP" dirty="0"/>
              <a:t>X</a:t>
            </a:r>
            <a:r>
              <a:rPr kumimoji="1" lang="ja-JP" altLang="en-US" dirty="0"/>
              <a:t>線ミーティング</a:t>
            </a:r>
            <a:endParaRPr kumimoji="1" lang="en-US" altLang="ja-JP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1B08CCE-3A66-437D-9202-34A8A7BC6297}"/>
              </a:ext>
            </a:extLst>
          </p:cNvPr>
          <p:cNvSpPr txBox="1"/>
          <p:nvPr/>
        </p:nvSpPr>
        <p:spPr>
          <a:xfrm>
            <a:off x="419548" y="903642"/>
            <a:ext cx="70326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模擬 </a:t>
            </a:r>
            <a:r>
              <a:rPr kumimoji="1" lang="en-US" altLang="ja-JP" dirty="0"/>
              <a:t>Li </a:t>
            </a:r>
            <a:r>
              <a:rPr kumimoji="1" lang="ja-JP" altLang="en-US" dirty="0"/>
              <a:t>イオン電池充放電実験の結果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2019/8/1, 2019/8/22, 2019/8/23 </a:t>
            </a:r>
            <a:r>
              <a:rPr kumimoji="1" lang="ja-JP" altLang="en-US" dirty="0"/>
              <a:t>に実施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8/1 </a:t>
            </a:r>
            <a:r>
              <a:rPr kumimoji="1" lang="ja-JP" altLang="en-US" dirty="0"/>
              <a:t>は初期状態、</a:t>
            </a:r>
            <a:r>
              <a:rPr kumimoji="1" lang="en-US" altLang="ja-JP" dirty="0"/>
              <a:t>3</a:t>
            </a:r>
            <a:r>
              <a:rPr kumimoji="1" lang="ja-JP" altLang="en-US" dirty="0"/>
              <a:t>週間加速劣化を行った後、</a:t>
            </a:r>
            <a:r>
              <a:rPr kumimoji="1" lang="en-US" altLang="ja-JP" dirty="0"/>
              <a:t>8/22, 8/23 </a:t>
            </a:r>
            <a:r>
              <a:rPr kumimoji="1" lang="ja-JP" altLang="en-US" dirty="0"/>
              <a:t>に再測定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XAFS(XANES)</a:t>
            </a:r>
            <a:r>
              <a:rPr kumimoji="1" lang="ja-JP" altLang="en-US" dirty="0"/>
              <a:t>測定は </a:t>
            </a:r>
            <a:r>
              <a:rPr kumimoji="1" lang="en-US" altLang="ja-JP" dirty="0"/>
              <a:t>8S2 </a:t>
            </a:r>
            <a:r>
              <a:rPr kumimoji="1" lang="ja-JP" altLang="en-US" dirty="0"/>
              <a:t>で実施</a:t>
            </a:r>
            <a:endParaRPr kumimoji="1" lang="en-US" altLang="ja-JP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5C61DD7-818A-42D6-AD7A-158161E72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261" y="1974007"/>
            <a:ext cx="619125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61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AB1C96-FBD7-4479-918F-CE342B291B21}"/>
              </a:ext>
            </a:extLst>
          </p:cNvPr>
          <p:cNvSpPr txBox="1"/>
          <p:nvPr/>
        </p:nvSpPr>
        <p:spPr>
          <a:xfrm>
            <a:off x="3543378" y="3105834"/>
            <a:ext cx="51052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err="1"/>
              <a:t>Δμt</a:t>
            </a:r>
            <a:r>
              <a:rPr kumimoji="1" lang="en-US" altLang="ja-JP" sz="3600" dirty="0"/>
              <a:t> </a:t>
            </a:r>
            <a:r>
              <a:rPr kumimoji="1" lang="ja-JP" altLang="en-US" sz="3600" dirty="0"/>
              <a:t>表示 </a:t>
            </a:r>
            <a:r>
              <a:rPr kumimoji="1" lang="en-US" altLang="ja-JP" sz="3600" dirty="0"/>
              <a:t>: Range 0.0</a:t>
            </a:r>
            <a:r>
              <a:rPr kumimoji="1" lang="ja-JP" altLang="en-US" sz="3600" dirty="0"/>
              <a:t>～</a:t>
            </a:r>
            <a:r>
              <a:rPr kumimoji="1" lang="en-US" altLang="ja-JP" sz="3600" dirty="0"/>
              <a:t>0.6</a:t>
            </a:r>
          </a:p>
          <a:p>
            <a:pPr algn="ctr"/>
            <a:r>
              <a:rPr kumimoji="1" lang="ja-JP" altLang="en-US" sz="3600" dirty="0"/>
              <a:t>抜粋版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44D425F-8C3F-4514-881E-8DBBFFC23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5896" y="2885792"/>
            <a:ext cx="140208" cy="298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6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F8F1B62-A180-4B78-8F95-B08CD70C6F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45524" cy="214552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BF8FFBE-71F7-4730-99EA-150A5B2A33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829" y="0"/>
            <a:ext cx="2145524" cy="214552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5D21668-CC56-4BB0-8F71-B460AF27E0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6238"/>
            <a:ext cx="2145524" cy="21455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7577ECC-F185-4359-8186-8341DF4CC4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829" y="2356238"/>
            <a:ext cx="2145524" cy="214552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B0CA333-0A18-4095-8286-412627FAB1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2476"/>
            <a:ext cx="2145524" cy="21455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C7032AF-7696-45EE-A60F-D2CB5D7035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829" y="4712476"/>
            <a:ext cx="2145524" cy="214552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16916F0-80C6-4FCD-963E-147E2B7E6EF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507" y="0"/>
            <a:ext cx="2145524" cy="21455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06EC74C-A693-4ABA-B547-84A135F4E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507" y="2356238"/>
            <a:ext cx="2145524" cy="214552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4621354-ECAC-4B80-9468-031F540B0BB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507" y="4712476"/>
            <a:ext cx="2145524" cy="214552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398737F-B9A1-4D8F-9461-582446BA6352}"/>
              </a:ext>
            </a:extLst>
          </p:cNvPr>
          <p:cNvSpPr txBox="1"/>
          <p:nvPr/>
        </p:nvSpPr>
        <p:spPr>
          <a:xfrm>
            <a:off x="7117976" y="349624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2019/8/1</a:t>
            </a:r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A1C20B4-BC62-41C0-B3EB-7A4771D9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76" y="3303934"/>
            <a:ext cx="140208" cy="298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38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9A6032C-4E98-4116-938A-DFCE184863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45524" cy="214552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591CED9-B734-4B82-9425-640054082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757" y="-1"/>
            <a:ext cx="2145524" cy="214552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BBC44BA-7299-405F-8F9A-11F9B2C85B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6238"/>
            <a:ext cx="2145524" cy="21455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2A73858-330D-4FA2-99BF-C18ED303BB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757" y="2356237"/>
            <a:ext cx="2145524" cy="214552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30323D8-6D48-4278-8718-0F7FB2296C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2477"/>
            <a:ext cx="2145524" cy="21455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7BCDBF2-F4FC-47E8-B12F-E22FBD5E5D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757" y="4712476"/>
            <a:ext cx="2145524" cy="214552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EFF620F-6ED6-4F56-85CB-3ACCB8C118D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549" y="-1"/>
            <a:ext cx="2145524" cy="21455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2C51325-1FE9-4DCE-9547-6B45468726A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549" y="2356237"/>
            <a:ext cx="2145524" cy="214552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6EEA8F3-2BF9-4D63-8CBC-7E2F9B16B28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549" y="4712475"/>
            <a:ext cx="2145524" cy="214552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A8EF34-5A29-4E65-A1E8-7CF1DB76C4AF}"/>
              </a:ext>
            </a:extLst>
          </p:cNvPr>
          <p:cNvSpPr txBox="1"/>
          <p:nvPr/>
        </p:nvSpPr>
        <p:spPr>
          <a:xfrm>
            <a:off x="7117976" y="349624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2019/8/22</a:t>
            </a:r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B8A1071-9272-4101-803D-0E35A58F93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76" y="3303934"/>
            <a:ext cx="140208" cy="298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05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6B9E42A-FB0B-4070-9D27-34209774BC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91" y="0"/>
            <a:ext cx="2145524" cy="214552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9983FDB-1226-4A8F-9D60-0364ADC55C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651" y="-1"/>
            <a:ext cx="2145524" cy="214552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EC45B85-EBD4-4240-8290-6C1165DC7B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88" y="2349515"/>
            <a:ext cx="2145524" cy="21455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8B125FC-5FC1-4EF5-A2A1-4BF1906223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766" y="2362961"/>
            <a:ext cx="2145524" cy="214552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C6F19D8-223F-4B8A-A347-B41F80AB79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176" y="4712477"/>
            <a:ext cx="2145524" cy="21455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97355E3-0CF8-4B27-863C-56472A66F2E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766" y="4712476"/>
            <a:ext cx="2145524" cy="214552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D562491-73F9-4384-9830-4028B477921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873" y="0"/>
            <a:ext cx="2145524" cy="21455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0D0FC49-78C4-4294-9294-A48078A63D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873" y="2356238"/>
            <a:ext cx="2145524" cy="214552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6A2FD7F-9B76-4E8E-8F6F-CFD716727DA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873" y="4712476"/>
            <a:ext cx="2145524" cy="214552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77C60DA-7683-4B0C-AE77-BD4E7B1C0306}"/>
              </a:ext>
            </a:extLst>
          </p:cNvPr>
          <p:cNvSpPr txBox="1"/>
          <p:nvPr/>
        </p:nvSpPr>
        <p:spPr>
          <a:xfrm>
            <a:off x="7117976" y="349624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2019/8/23</a:t>
            </a:r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8FD2970-89DF-4818-A756-F2DD98E9D5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76" y="3303934"/>
            <a:ext cx="140208" cy="298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39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0DE328-3499-415E-8A0B-BC2E1C8F3585}"/>
              </a:ext>
            </a:extLst>
          </p:cNvPr>
          <p:cNvSpPr txBox="1"/>
          <p:nvPr/>
        </p:nvSpPr>
        <p:spPr>
          <a:xfrm>
            <a:off x="3543378" y="3105834"/>
            <a:ext cx="5302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Ratio</a:t>
            </a:r>
            <a:r>
              <a:rPr kumimoji="1" lang="ja-JP" altLang="en-US" sz="3600" dirty="0"/>
              <a:t>表示 </a:t>
            </a:r>
            <a:r>
              <a:rPr kumimoji="1" lang="en-US" altLang="ja-JP" sz="3600" dirty="0"/>
              <a:t>: Range 0.0</a:t>
            </a:r>
            <a:r>
              <a:rPr kumimoji="1" lang="ja-JP" altLang="en-US" sz="3600" dirty="0"/>
              <a:t>～</a:t>
            </a:r>
            <a:r>
              <a:rPr kumimoji="1" lang="en-US" altLang="ja-JP" sz="3600" dirty="0"/>
              <a:t>1.0</a:t>
            </a:r>
            <a:endParaRPr kumimoji="1" lang="ja-JP" altLang="en-US" sz="36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7EB89F4-980F-4F45-A759-106C64BFF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1689" y="2882744"/>
            <a:ext cx="146304" cy="29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15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26A47681-B77A-4712-9FCE-793A950912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15697"/>
            <a:ext cx="2145524" cy="2145524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3A1E05BA-5B7C-4AF0-9A0D-1FFF981B63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126" y="4715697"/>
            <a:ext cx="2145524" cy="214552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75E335E9-2979-40C7-BD45-D4AE8D692D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253" y="4715697"/>
            <a:ext cx="2145524" cy="2145524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D814BA92-ADD3-4EA3-B906-B62B27FD43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80" y="4715697"/>
            <a:ext cx="2145524" cy="2145524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CD2EA24D-6C96-4825-B38F-97877CF55C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509" y="4715697"/>
            <a:ext cx="2145524" cy="214552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2B0F0BD-BDE8-4947-80E1-3730C43339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220"/>
            <a:ext cx="2145524" cy="2145524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1FB3CC71-27D1-4DA3-853F-9B68046EF1C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-3220"/>
            <a:ext cx="2145524" cy="214552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DD5B8B23-3519-4DC7-99DD-3EF6E585FD9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-3220"/>
            <a:ext cx="2145524" cy="2145524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458F82A4-DB42-4517-8567-F041A1DFC67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-3220"/>
            <a:ext cx="2145524" cy="2145524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9DC17AFF-8B8D-445B-B634-7230D249183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-3220"/>
            <a:ext cx="2145524" cy="214552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DE7D0E-D6B1-4049-BC20-620495C379F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56238"/>
            <a:ext cx="2145524" cy="2145524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896B2705-C6F0-4B8D-A8E7-75E040149B8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127" y="2356238"/>
            <a:ext cx="2145524" cy="2145524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B631D810-E01A-4818-A6CF-8B7942BBBC6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255" y="2356238"/>
            <a:ext cx="2145524" cy="2145524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19268132-BDA2-4EC2-AE74-D32A1A04D79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83" y="2356238"/>
            <a:ext cx="2145524" cy="2145524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8C89882A-CDF8-4ACD-931A-02E14261ABA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509" y="2356238"/>
            <a:ext cx="2145524" cy="21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33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3F4136F-5D2C-4C10-85C0-7FA848B688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4085"/>
            <a:ext cx="2145524" cy="214552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061E3A5-5039-4A5A-80DA-34DF819634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4744085"/>
            <a:ext cx="2145524" cy="214552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08AECF1-C7EE-48CF-AC7C-5D961247E3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4744085"/>
            <a:ext cx="2145524" cy="214552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A85C6D1-28B3-49EE-B953-49857DA02D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4744085"/>
            <a:ext cx="2145524" cy="214552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7CDCBA79-DB92-46E6-94D1-1A2E0C97720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4744085"/>
            <a:ext cx="2145524" cy="214552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61361A4-48FB-4C28-AF87-52A0A37F9C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65" y="-20680"/>
            <a:ext cx="2145524" cy="214552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46B920A-F4E4-4EEB-94AB-3975051A9A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646" y="-20680"/>
            <a:ext cx="2145524" cy="214552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FD836EA-9E02-4565-8467-7A7CB5AC419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5057" y="0"/>
            <a:ext cx="2145524" cy="214552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79AABC27-8C5F-4FD6-91DA-94C2D510153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468" y="0"/>
            <a:ext cx="2145524" cy="214552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53F3FFFE-E3D6-4B47-A887-4B797D94C64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879" y="-20680"/>
            <a:ext cx="2145524" cy="214552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09A3111-5FC7-4DC7-8318-F898C45B516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66" y="2372043"/>
            <a:ext cx="2145524" cy="214552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D9A1C8A-080B-48B5-A6BA-724D22D0CF8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295" y="2372043"/>
            <a:ext cx="2145524" cy="214552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B95B7E3-0CEF-44AA-8E7F-6211C5B406A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356" y="2372043"/>
            <a:ext cx="2145524" cy="214552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CB55B5F-F240-4276-A7D3-008E5023ADF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417" y="2372043"/>
            <a:ext cx="2145524" cy="214552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3C30F5F6-DBD9-44CC-82DD-32E263DD713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2372043"/>
            <a:ext cx="2145524" cy="21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13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6B2FB46-3912-4022-BDE9-E40C5DF798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2476"/>
            <a:ext cx="2145524" cy="21455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434B277-4B3B-4AF7-B12D-67207146DE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4712476"/>
            <a:ext cx="2145524" cy="214552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99139A6-18D0-4D89-917A-6C1A402729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4712476"/>
            <a:ext cx="2145524" cy="214552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94E296E1-3002-4919-AE9B-47A4BDAE58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4712476"/>
            <a:ext cx="2145524" cy="214552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04BB2765-625E-4B05-B3DB-E1A555AA83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4712476"/>
            <a:ext cx="2145524" cy="21455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270DCB6-E3FA-4526-BCBA-DA8825A5B3F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45524" cy="214552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C37CE2C-8888-4EC6-8D5D-A0A4F09C02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0"/>
            <a:ext cx="2145524" cy="214552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C0156EF-2428-4DD2-8DD1-F590959FF8A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0"/>
            <a:ext cx="2145524" cy="214552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99066418-F9B9-45D0-B616-7907F119AF1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0"/>
            <a:ext cx="2145524" cy="214552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D67817B1-49F6-41E1-BA6A-CB280F42F62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0"/>
            <a:ext cx="2145524" cy="21455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E493900-5514-4748-9432-076F6D45176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6238"/>
            <a:ext cx="2145524" cy="214552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DD37243-F961-400A-B244-9AB401385E5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2356238"/>
            <a:ext cx="2145524" cy="214552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2CD2E3C-D26D-4174-BC7B-1E71BEB73C6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2356238"/>
            <a:ext cx="2145524" cy="214552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4418F947-918C-4637-BE1E-5FFA07B09C2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2356238"/>
            <a:ext cx="2145524" cy="2145524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AC4D5EB8-4FA3-450F-AF9E-6CF8B56FF4E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2356238"/>
            <a:ext cx="2145524" cy="21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13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A0D8DDD-1AE7-4C8F-9BAC-1DCEFF9E1A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2476"/>
            <a:ext cx="2145524" cy="214552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A5795A3-9D06-4E12-BF1E-58A8E045DB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4712476"/>
            <a:ext cx="2145524" cy="214552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C477339-A5C4-43B8-B7D6-91BA3E3D2B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4712476"/>
            <a:ext cx="2145524" cy="214552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8049868-C0D4-441C-A895-95905722CF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4712476"/>
            <a:ext cx="2145524" cy="214552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B5A829BB-E483-4134-8CAB-3F50607D9B8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4712476"/>
            <a:ext cx="2145524" cy="214552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CCA5DA9-11DA-4B2F-96E1-3E6D5E4A62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45524" cy="214552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CCBD7C8-F3BD-48D3-97E9-929B279AAE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0"/>
            <a:ext cx="2145524" cy="214552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64E415D-5D79-407D-9626-5B76729CB4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0"/>
            <a:ext cx="2145524" cy="214552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A1C9F28-A157-4EF2-A5EA-8F8283B6759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0"/>
            <a:ext cx="2145524" cy="214552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546AE0BB-6750-4D63-BE58-16D26A8C3CF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0"/>
            <a:ext cx="2145524" cy="214552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1BF4025-1BF3-45AB-B61E-24604E8398E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6238"/>
            <a:ext cx="2145524" cy="214552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EA5BF66-96F3-4B4B-9C8B-ABF27BAE0C8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2356238"/>
            <a:ext cx="2145524" cy="214552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FFB9D10-2B53-4B90-99DB-D1C4975A709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2356238"/>
            <a:ext cx="2145524" cy="214552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CC5E2CD-85E6-44C3-B9BC-16F12A22702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2356238"/>
            <a:ext cx="2145524" cy="214552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AEE5F404-3CAA-4984-9854-C5312A468E8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2356238"/>
            <a:ext cx="2145524" cy="21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40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A6339D2-9C69-4DA1-9EC0-BE535B7FDA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2476"/>
            <a:ext cx="2145524" cy="21455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12AA3A2-B0FA-452A-8575-963859E332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4712476"/>
            <a:ext cx="2145524" cy="214552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DB469D5-C737-4220-BA76-8B64F2551B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4712476"/>
            <a:ext cx="2145524" cy="214552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BA989CA-5076-4EA4-820C-B8CE557452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4712476"/>
            <a:ext cx="2145524" cy="214552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03C18EC9-18F1-4372-BDCE-CF76012CC4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4712476"/>
            <a:ext cx="2145524" cy="21455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BE6D6DA-BA5F-459A-9D38-7F9E7F30E12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45524" cy="214552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A4491AE-6650-435D-8CB2-BC0DEF244D6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0"/>
            <a:ext cx="2145524" cy="214552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E1459CCE-218A-4C9D-8FE7-E47FFB0744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0"/>
            <a:ext cx="2145524" cy="214552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AEC5101-6612-4CDE-B2ED-319CED3E094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0"/>
            <a:ext cx="2145524" cy="214552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635424C2-DA54-4057-BAF6-53CD6990DEB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0"/>
            <a:ext cx="2145524" cy="21455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871EA75-3B3B-4BFD-8B54-0FCD00DE33B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6238"/>
            <a:ext cx="2145524" cy="214552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31693CC-6E38-4377-80EF-6C8F374804D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2356238"/>
            <a:ext cx="2145524" cy="214552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364AB3B-2D1F-4646-AEE9-508CE2D17D5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2356238"/>
            <a:ext cx="2145524" cy="214552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4134B8BE-0AB9-448E-B206-F2F1869EBC7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2356238"/>
            <a:ext cx="2145524" cy="2145524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D71C347F-4D85-4F11-BF04-A336240CB8B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2356238"/>
            <a:ext cx="2145524" cy="21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1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35799CE-6847-45B2-9E8B-73319B6AC6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82" y="698747"/>
            <a:ext cx="5308103" cy="546050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502599E-FCC1-453B-9D44-FC124C75A5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16" y="698748"/>
            <a:ext cx="5308103" cy="546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4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ED9BF99-E1F3-4FCA-974B-59405018D2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2476"/>
            <a:ext cx="2145524" cy="214552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19CABF5-6EF2-4B84-A16F-300D9505E6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4712476"/>
            <a:ext cx="2145524" cy="214552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B0028A2-4235-48A9-8C53-591F89BD51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4712476"/>
            <a:ext cx="2145524" cy="214552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BEFBE06-F29E-4FB5-81A9-40CEBA5DE3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4712476"/>
            <a:ext cx="2145524" cy="214552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7A69FD31-719D-4FB1-9DDC-1BD34BD8C0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4712476"/>
            <a:ext cx="2145524" cy="214552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61218DC-1026-4626-B081-F6611D70C2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45524" cy="214552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690ED5E-9E55-4CF1-A1EE-02EC9DD51AB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0"/>
            <a:ext cx="2145524" cy="214552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C11C68E-0861-4AC0-ACB9-551342A72A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0"/>
            <a:ext cx="2145524" cy="214552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7C24FBF1-8E08-4E78-8749-DCEB3E113D2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0"/>
            <a:ext cx="2145524" cy="214552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014F967C-20BC-4903-9A81-843D3F98563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0"/>
            <a:ext cx="2145524" cy="214552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89E4C42-AAC1-41C1-8A4B-32EF4112CCD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6238"/>
            <a:ext cx="2145524" cy="214552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33177C3-AC47-47A6-844C-3E6C1891851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2356238"/>
            <a:ext cx="2145524" cy="214552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4F35023-99EF-4834-9D94-421E09D4552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2356238"/>
            <a:ext cx="2145524" cy="214552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B832912-D95F-4C10-8498-DC61A75D3A7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2356238"/>
            <a:ext cx="2145524" cy="214552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B6E35B5F-049C-4431-B68C-ADB0390FC59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2356238"/>
            <a:ext cx="2145524" cy="21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44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0DE328-3499-415E-8A0B-BC2E1C8F3585}"/>
              </a:ext>
            </a:extLst>
          </p:cNvPr>
          <p:cNvSpPr txBox="1"/>
          <p:nvPr/>
        </p:nvSpPr>
        <p:spPr>
          <a:xfrm>
            <a:off x="3543378" y="3105834"/>
            <a:ext cx="53029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Ratio</a:t>
            </a:r>
            <a:r>
              <a:rPr kumimoji="1" lang="ja-JP" altLang="en-US" sz="3600" dirty="0"/>
              <a:t>表示 </a:t>
            </a:r>
            <a:r>
              <a:rPr kumimoji="1" lang="en-US" altLang="ja-JP" sz="3600" dirty="0"/>
              <a:t>: Range 0.0</a:t>
            </a:r>
            <a:r>
              <a:rPr kumimoji="1" lang="ja-JP" altLang="en-US" sz="3600" dirty="0"/>
              <a:t>～</a:t>
            </a:r>
            <a:r>
              <a:rPr kumimoji="1" lang="en-US" altLang="ja-JP" sz="3600" dirty="0"/>
              <a:t>1.0</a:t>
            </a:r>
          </a:p>
          <a:p>
            <a:pPr algn="ctr"/>
            <a:r>
              <a:rPr kumimoji="1" lang="ja-JP" altLang="en-US" sz="3600" dirty="0"/>
              <a:t>抜粋版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BE302E3-2FCA-4AE3-ABA4-CF69B9C06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1689" y="2882744"/>
            <a:ext cx="146304" cy="29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4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398737F-B9A1-4D8F-9461-582446BA6352}"/>
              </a:ext>
            </a:extLst>
          </p:cNvPr>
          <p:cNvSpPr txBox="1"/>
          <p:nvPr/>
        </p:nvSpPr>
        <p:spPr>
          <a:xfrm>
            <a:off x="7117976" y="349624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2019/8/1</a:t>
            </a:r>
            <a:endParaRPr kumimoji="1" lang="ja-JP" altLang="en-US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CCFFEAE-86DA-4F50-BCE4-BBA579146C32}"/>
              </a:ext>
            </a:extLst>
          </p:cNvPr>
          <p:cNvGrpSpPr/>
          <p:nvPr/>
        </p:nvGrpSpPr>
        <p:grpSpPr>
          <a:xfrm>
            <a:off x="-1" y="-6441"/>
            <a:ext cx="6846416" cy="6867662"/>
            <a:chOff x="-1" y="-6441"/>
            <a:chExt cx="6846416" cy="6867662"/>
          </a:xfrm>
        </p:grpSpPr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BE1F6497-5000-412C-B264-920BF7D3E641}"/>
                </a:ext>
              </a:extLst>
            </p:cNvPr>
            <p:cNvGrpSpPr/>
            <p:nvPr/>
          </p:nvGrpSpPr>
          <p:grpSpPr>
            <a:xfrm>
              <a:off x="-1" y="4710975"/>
              <a:ext cx="6824048" cy="2150246"/>
              <a:chOff x="-1" y="4710975"/>
              <a:chExt cx="6824048" cy="2150246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18BE7D99-8D2D-477F-85FB-C3E3D87EAF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" y="4715697"/>
                <a:ext cx="2145524" cy="2145524"/>
              </a:xfrm>
              <a:prstGeom prst="rect">
                <a:avLst/>
              </a:prstGeom>
            </p:spPr>
          </p:pic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F688B924-398E-4D89-BEE4-B9C501FD85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55051" y="4712476"/>
                <a:ext cx="2145524" cy="2145524"/>
              </a:xfrm>
              <a:prstGeom prst="rect">
                <a:avLst/>
              </a:prstGeom>
            </p:spPr>
          </p:pic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8AF2F456-5D3E-433B-B386-55C9F8934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78523" y="4710975"/>
                <a:ext cx="2145524" cy="2145524"/>
              </a:xfrm>
              <a:prstGeom prst="rect">
                <a:avLst/>
              </a:prstGeom>
            </p:spPr>
          </p:pic>
        </p:grpSp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71C72548-5BD6-47A6-B762-E6A64A5162A2}"/>
                </a:ext>
              </a:extLst>
            </p:cNvPr>
            <p:cNvGrpSpPr/>
            <p:nvPr/>
          </p:nvGrpSpPr>
          <p:grpSpPr>
            <a:xfrm>
              <a:off x="0" y="-6441"/>
              <a:ext cx="6846415" cy="2151965"/>
              <a:chOff x="0" y="-6441"/>
              <a:chExt cx="6846415" cy="2151965"/>
            </a:xfrm>
          </p:grpSpPr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5860A7EB-65FC-4975-8378-3F712568E8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3220"/>
                <a:ext cx="2145524" cy="2145524"/>
              </a:xfrm>
              <a:prstGeom prst="rect">
                <a:avLst/>
              </a:prstGeom>
            </p:spPr>
          </p:pic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921D1A0A-F4E2-4E91-B327-889D54B3F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42123" y="-6441"/>
                <a:ext cx="2145524" cy="2145524"/>
              </a:xfrm>
              <a:prstGeom prst="rect">
                <a:avLst/>
              </a:prstGeom>
            </p:spPr>
          </p:pic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94C5DA17-379D-4995-9882-AC69C6752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0891" y="0"/>
                <a:ext cx="2145524" cy="2145524"/>
              </a:xfrm>
              <a:prstGeom prst="rect">
                <a:avLst/>
              </a:prstGeom>
            </p:spPr>
          </p:pic>
        </p:grpSp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BF20F5E7-9FA4-4E8F-8B7F-E0B6E864AFA9}"/>
                </a:ext>
              </a:extLst>
            </p:cNvPr>
            <p:cNvGrpSpPr/>
            <p:nvPr/>
          </p:nvGrpSpPr>
          <p:grpSpPr>
            <a:xfrm>
              <a:off x="-1" y="2355488"/>
              <a:ext cx="6833013" cy="2145524"/>
              <a:chOff x="-1" y="2353017"/>
              <a:chExt cx="6833013" cy="2145524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4495C500-ED05-4C1E-B4C7-D793123BC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" y="2353017"/>
                <a:ext cx="2145524" cy="2145524"/>
              </a:xfrm>
              <a:prstGeom prst="rect">
                <a:avLst/>
              </a:prstGeom>
            </p:spPr>
          </p:pic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C8B8B1C9-76D7-4315-8C80-CB05D1352E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55051" y="2353017"/>
                <a:ext cx="2145524" cy="2145524"/>
              </a:xfrm>
              <a:prstGeom prst="rect">
                <a:avLst/>
              </a:prstGeom>
            </p:spPr>
          </p:pic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A61ED796-183F-49DB-8923-44B78A8F5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87488" y="2353017"/>
                <a:ext cx="2145524" cy="2145524"/>
              </a:xfrm>
              <a:prstGeom prst="rect">
                <a:avLst/>
              </a:prstGeom>
            </p:spPr>
          </p:pic>
        </p:grp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BDF1469E-E54C-4D35-8521-33173E68BD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995" y="2935540"/>
            <a:ext cx="146304" cy="29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73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A8EF34-5A29-4E65-A1E8-7CF1DB76C4AF}"/>
              </a:ext>
            </a:extLst>
          </p:cNvPr>
          <p:cNvSpPr txBox="1"/>
          <p:nvPr/>
        </p:nvSpPr>
        <p:spPr>
          <a:xfrm>
            <a:off x="7117976" y="349624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2019/8/22</a:t>
            </a:r>
            <a:endParaRPr kumimoji="1" lang="ja-JP" altLang="en-US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6C0AC02-DFF1-4853-A2DE-28EB2289027B}"/>
              </a:ext>
            </a:extLst>
          </p:cNvPr>
          <p:cNvGrpSpPr/>
          <p:nvPr/>
        </p:nvGrpSpPr>
        <p:grpSpPr>
          <a:xfrm>
            <a:off x="0" y="0"/>
            <a:ext cx="6836587" cy="6858000"/>
            <a:chOff x="0" y="0"/>
            <a:chExt cx="6836587" cy="6858000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F408B8C-2719-4630-AF18-FADA4D7BD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712476"/>
              <a:ext cx="2145524" cy="2145524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9F41E1DC-EAB1-4B50-9F34-1648897DE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1088" y="4712476"/>
              <a:ext cx="2145524" cy="2145524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7267BF94-E86C-465C-B13A-3EA5518EA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145524" cy="2145524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EBB75DE1-3C40-4FA1-8B99-FB7FB55EC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1088" y="0"/>
              <a:ext cx="2145524" cy="2145524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27FCA626-1A57-4781-90C7-C3C48DA35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56238"/>
              <a:ext cx="2145524" cy="2145524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DBA7DA5E-74B6-4756-9342-E7CF6D8C6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1088" y="2356238"/>
              <a:ext cx="2145524" cy="2145524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7B0E1DDF-C052-434A-8063-1D25472C9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1063" y="4712476"/>
              <a:ext cx="2145524" cy="2145524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90E1E0B5-ACE4-4370-9D27-168A3CD96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1063" y="0"/>
              <a:ext cx="2145524" cy="2145524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D31768EF-BE21-4010-B6AC-2AF28464B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1063" y="2356238"/>
              <a:ext cx="2145524" cy="2145524"/>
            </a:xfrm>
            <a:prstGeom prst="rect">
              <a:avLst/>
            </a:prstGeom>
          </p:spPr>
        </p:pic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4D1F2AF5-0B65-43CE-B3C5-B9ED7F03AB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995" y="2935540"/>
            <a:ext cx="146304" cy="29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41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77C60DA-7683-4B0C-AE77-BD4E7B1C0306}"/>
              </a:ext>
            </a:extLst>
          </p:cNvPr>
          <p:cNvSpPr txBox="1"/>
          <p:nvPr/>
        </p:nvSpPr>
        <p:spPr>
          <a:xfrm>
            <a:off x="7117976" y="349624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2019/8/23</a:t>
            </a:r>
            <a:endParaRPr kumimoji="1" lang="ja-JP" altLang="en-US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A27FF83-33FC-41A4-84D9-789440D9C458}"/>
              </a:ext>
            </a:extLst>
          </p:cNvPr>
          <p:cNvGrpSpPr/>
          <p:nvPr/>
        </p:nvGrpSpPr>
        <p:grpSpPr>
          <a:xfrm>
            <a:off x="0" y="0"/>
            <a:ext cx="6836587" cy="6858000"/>
            <a:chOff x="0" y="0"/>
            <a:chExt cx="6836587" cy="6858000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2A6AAF9B-C561-43A5-9D0E-DCAF81B4F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712476"/>
              <a:ext cx="2145524" cy="2145524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99EDF683-A1DF-4CC6-A953-A596EE179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1088" y="4712476"/>
              <a:ext cx="2145524" cy="2145524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AAA21B9C-5C8A-48E6-84FA-05AE019AE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145524" cy="2145524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899C2C9D-2384-47A3-BEEE-ACD09A7BE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1088" y="0"/>
              <a:ext cx="2145524" cy="2145524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58809A52-9B86-44A4-B527-A34B336D2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56238"/>
              <a:ext cx="2145524" cy="2145524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C9C25F81-C662-41B2-A78D-B272C6F01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1088" y="2356238"/>
              <a:ext cx="2145524" cy="2145524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3F7BE392-5E41-48E5-A80B-05EFEB63E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1063" y="4712476"/>
              <a:ext cx="2145524" cy="2145524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2B2EE065-3BF8-4B53-8DC5-319156E4D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1063" y="0"/>
              <a:ext cx="2145524" cy="2145524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A6713590-13FB-4BF5-8DCF-AC6C39034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1063" y="2356238"/>
              <a:ext cx="2145524" cy="2145524"/>
            </a:xfrm>
            <a:prstGeom prst="rect">
              <a:avLst/>
            </a:prstGeom>
          </p:spPr>
        </p:pic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78F9334E-4F94-47EC-81A3-236176D34C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995" y="2935540"/>
            <a:ext cx="146304" cy="29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31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101F8C0A-A33C-4B38-ADA6-5587F76A1F1E}"/>
              </a:ext>
            </a:extLst>
          </p:cNvPr>
          <p:cNvGrpSpPr/>
          <p:nvPr/>
        </p:nvGrpSpPr>
        <p:grpSpPr>
          <a:xfrm>
            <a:off x="574648" y="1541190"/>
            <a:ext cx="10990355" cy="3622177"/>
            <a:chOff x="574648" y="1541190"/>
            <a:chExt cx="10990355" cy="3622177"/>
          </a:xfrm>
        </p:grpSpPr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CD738805-AC8C-4016-B1CA-6A1B47831F8E}"/>
                </a:ext>
              </a:extLst>
            </p:cNvPr>
            <p:cNvGrpSpPr/>
            <p:nvPr/>
          </p:nvGrpSpPr>
          <p:grpSpPr>
            <a:xfrm>
              <a:off x="833717" y="1767659"/>
              <a:ext cx="10731286" cy="3395708"/>
              <a:chOff x="-1" y="3465513"/>
              <a:chExt cx="10731286" cy="3395708"/>
            </a:xfrm>
          </p:grpSpPr>
          <p:grpSp>
            <p:nvGrpSpPr>
              <p:cNvPr id="2" name="グループ化 1">
                <a:extLst>
                  <a:ext uri="{FF2B5EF4-FFF2-40B4-BE49-F238E27FC236}">
                    <a16:creationId xmlns:a16="http://schemas.microsoft.com/office/drawing/2014/main" id="{A692A00B-A5C8-49C1-9890-DC90D05184E2}"/>
                  </a:ext>
                </a:extLst>
              </p:cNvPr>
              <p:cNvGrpSpPr/>
              <p:nvPr/>
            </p:nvGrpSpPr>
            <p:grpSpPr>
              <a:xfrm>
                <a:off x="-1" y="3465513"/>
                <a:ext cx="3385203" cy="3395708"/>
                <a:chOff x="-1" y="-6441"/>
                <a:chExt cx="6846416" cy="6867662"/>
              </a:xfrm>
            </p:grpSpPr>
            <p:grpSp>
              <p:nvGrpSpPr>
                <p:cNvPr id="3" name="グループ化 2">
                  <a:extLst>
                    <a:ext uri="{FF2B5EF4-FFF2-40B4-BE49-F238E27FC236}">
                      <a16:creationId xmlns:a16="http://schemas.microsoft.com/office/drawing/2014/main" id="{56C938E7-92A5-465F-9DC1-C31CD0F3C9E0}"/>
                    </a:ext>
                  </a:extLst>
                </p:cNvPr>
                <p:cNvGrpSpPr/>
                <p:nvPr/>
              </p:nvGrpSpPr>
              <p:grpSpPr>
                <a:xfrm>
                  <a:off x="-1" y="4710975"/>
                  <a:ext cx="6824048" cy="2150246"/>
                  <a:chOff x="-1" y="4710975"/>
                  <a:chExt cx="6824048" cy="2150246"/>
                </a:xfrm>
              </p:grpSpPr>
              <p:pic>
                <p:nvPicPr>
                  <p:cNvPr id="12" name="図 11">
                    <a:extLst>
                      <a:ext uri="{FF2B5EF4-FFF2-40B4-BE49-F238E27FC236}">
                        <a16:creationId xmlns:a16="http://schemas.microsoft.com/office/drawing/2014/main" id="{2A1CFD08-83C9-4026-9219-6D752FFAB3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" y="4715697"/>
                    <a:ext cx="2145524" cy="2145524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図 12">
                    <a:extLst>
                      <a:ext uri="{FF2B5EF4-FFF2-40B4-BE49-F238E27FC236}">
                        <a16:creationId xmlns:a16="http://schemas.microsoft.com/office/drawing/2014/main" id="{6C46E70F-0331-4C56-9CD4-E0D8DB0C8B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55051" y="4712476"/>
                    <a:ext cx="2145524" cy="2145524"/>
                  </a:xfrm>
                  <a:prstGeom prst="rect">
                    <a:avLst/>
                  </a:prstGeom>
                </p:spPr>
              </p:pic>
              <p:pic>
                <p:nvPicPr>
                  <p:cNvPr id="14" name="図 13">
                    <a:extLst>
                      <a:ext uri="{FF2B5EF4-FFF2-40B4-BE49-F238E27FC236}">
                        <a16:creationId xmlns:a16="http://schemas.microsoft.com/office/drawing/2014/main" id="{E56C4D9A-A144-466E-83DC-40E080B1F9A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78523" y="4710975"/>
                    <a:ext cx="2145524" cy="21455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" name="グループ化 3">
                  <a:extLst>
                    <a:ext uri="{FF2B5EF4-FFF2-40B4-BE49-F238E27FC236}">
                      <a16:creationId xmlns:a16="http://schemas.microsoft.com/office/drawing/2014/main" id="{EF57CCD2-0BB4-470E-9D97-25C95DD2B5F6}"/>
                    </a:ext>
                  </a:extLst>
                </p:cNvPr>
                <p:cNvGrpSpPr/>
                <p:nvPr/>
              </p:nvGrpSpPr>
              <p:grpSpPr>
                <a:xfrm>
                  <a:off x="0" y="-6441"/>
                  <a:ext cx="6846415" cy="2151965"/>
                  <a:chOff x="0" y="-6441"/>
                  <a:chExt cx="6846415" cy="2151965"/>
                </a:xfrm>
              </p:grpSpPr>
              <p:pic>
                <p:nvPicPr>
                  <p:cNvPr id="9" name="図 8">
                    <a:extLst>
                      <a:ext uri="{FF2B5EF4-FFF2-40B4-BE49-F238E27FC236}">
                        <a16:creationId xmlns:a16="http://schemas.microsoft.com/office/drawing/2014/main" id="{4BE287B2-21E7-44F3-8623-0BB073026E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-3220"/>
                    <a:ext cx="2145524" cy="2145524"/>
                  </a:xfrm>
                  <a:prstGeom prst="rect">
                    <a:avLst/>
                  </a:prstGeom>
                </p:spPr>
              </p:pic>
              <p:pic>
                <p:nvPicPr>
                  <p:cNvPr id="10" name="図 9">
                    <a:extLst>
                      <a:ext uri="{FF2B5EF4-FFF2-40B4-BE49-F238E27FC236}">
                        <a16:creationId xmlns:a16="http://schemas.microsoft.com/office/drawing/2014/main" id="{B532A058-87C4-4A3A-8A87-3509A1001B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42123" y="-6441"/>
                    <a:ext cx="2145524" cy="2145524"/>
                  </a:xfrm>
                  <a:prstGeom prst="rect">
                    <a:avLst/>
                  </a:prstGeom>
                </p:spPr>
              </p:pic>
              <p:pic>
                <p:nvPicPr>
                  <p:cNvPr id="11" name="図 10">
                    <a:extLst>
                      <a:ext uri="{FF2B5EF4-FFF2-40B4-BE49-F238E27FC236}">
                        <a16:creationId xmlns:a16="http://schemas.microsoft.com/office/drawing/2014/main" id="{E14A6320-67FD-4F36-A209-72F7B71160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00891" y="0"/>
                    <a:ext cx="2145524" cy="21455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" name="グループ化 4">
                  <a:extLst>
                    <a:ext uri="{FF2B5EF4-FFF2-40B4-BE49-F238E27FC236}">
                      <a16:creationId xmlns:a16="http://schemas.microsoft.com/office/drawing/2014/main" id="{10887A2B-BD1C-4131-93C9-6CE07A1C411D}"/>
                    </a:ext>
                  </a:extLst>
                </p:cNvPr>
                <p:cNvGrpSpPr/>
                <p:nvPr/>
              </p:nvGrpSpPr>
              <p:grpSpPr>
                <a:xfrm>
                  <a:off x="-1" y="2355488"/>
                  <a:ext cx="6833013" cy="2145524"/>
                  <a:chOff x="-1" y="2353017"/>
                  <a:chExt cx="6833013" cy="2145524"/>
                </a:xfrm>
              </p:grpSpPr>
              <p:pic>
                <p:nvPicPr>
                  <p:cNvPr id="6" name="図 5">
                    <a:extLst>
                      <a:ext uri="{FF2B5EF4-FFF2-40B4-BE49-F238E27FC236}">
                        <a16:creationId xmlns:a16="http://schemas.microsoft.com/office/drawing/2014/main" id="{E0B1749E-21E6-4C0D-88EA-BF64B8D2A0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" y="2353017"/>
                    <a:ext cx="2145524" cy="2145524"/>
                  </a:xfrm>
                  <a:prstGeom prst="rect">
                    <a:avLst/>
                  </a:prstGeom>
                </p:spPr>
              </p:pic>
              <p:pic>
                <p:nvPicPr>
                  <p:cNvPr id="7" name="図 6">
                    <a:extLst>
                      <a:ext uri="{FF2B5EF4-FFF2-40B4-BE49-F238E27FC236}">
                        <a16:creationId xmlns:a16="http://schemas.microsoft.com/office/drawing/2014/main" id="{F102B89C-27F9-47E8-A80E-B4B59860A92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55051" y="2353017"/>
                    <a:ext cx="2145524" cy="2145524"/>
                  </a:xfrm>
                  <a:prstGeom prst="rect">
                    <a:avLst/>
                  </a:prstGeom>
                </p:spPr>
              </p:pic>
              <p:pic>
                <p:nvPicPr>
                  <p:cNvPr id="8" name="図 7">
                    <a:extLst>
                      <a:ext uri="{FF2B5EF4-FFF2-40B4-BE49-F238E27FC236}">
                        <a16:creationId xmlns:a16="http://schemas.microsoft.com/office/drawing/2014/main" id="{27C08FD3-785C-4FA5-8D99-C8ADB709965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87488" y="2353017"/>
                    <a:ext cx="2145524" cy="214552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5" name="グループ化 14">
                <a:extLst>
                  <a:ext uri="{FF2B5EF4-FFF2-40B4-BE49-F238E27FC236}">
                    <a16:creationId xmlns:a16="http://schemas.microsoft.com/office/drawing/2014/main" id="{1B79C413-876E-4E4D-98D1-3E2A6F2D9C71}"/>
                  </a:ext>
                </a:extLst>
              </p:cNvPr>
              <p:cNvGrpSpPr/>
              <p:nvPr/>
            </p:nvGrpSpPr>
            <p:grpSpPr>
              <a:xfrm>
                <a:off x="3612776" y="3467548"/>
                <a:ext cx="3381895" cy="3392487"/>
                <a:chOff x="0" y="0"/>
                <a:chExt cx="6836587" cy="6858000"/>
              </a:xfrm>
            </p:grpSpPr>
            <p:pic>
              <p:nvPicPr>
                <p:cNvPr id="16" name="図 15">
                  <a:extLst>
                    <a:ext uri="{FF2B5EF4-FFF2-40B4-BE49-F238E27FC236}">
                      <a16:creationId xmlns:a16="http://schemas.microsoft.com/office/drawing/2014/main" id="{1B391AD3-12CD-4F72-93A6-3F0A7E2983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4712476"/>
                  <a:ext cx="2145524" cy="2145524"/>
                </a:xfrm>
                <a:prstGeom prst="rect">
                  <a:avLst/>
                </a:prstGeom>
              </p:spPr>
            </p:pic>
            <p:pic>
              <p:nvPicPr>
                <p:cNvPr id="17" name="図 16">
                  <a:extLst>
                    <a:ext uri="{FF2B5EF4-FFF2-40B4-BE49-F238E27FC236}">
                      <a16:creationId xmlns:a16="http://schemas.microsoft.com/office/drawing/2014/main" id="{8B5C9687-2F29-40F4-A33B-E20A0E443A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1088" y="4712476"/>
                  <a:ext cx="2145524" cy="2145524"/>
                </a:xfrm>
                <a:prstGeom prst="rect">
                  <a:avLst/>
                </a:prstGeom>
              </p:spPr>
            </p:pic>
            <p:pic>
              <p:nvPicPr>
                <p:cNvPr id="18" name="図 17">
                  <a:extLst>
                    <a:ext uri="{FF2B5EF4-FFF2-40B4-BE49-F238E27FC236}">
                      <a16:creationId xmlns:a16="http://schemas.microsoft.com/office/drawing/2014/main" id="{4CCBA393-CC45-4917-A76D-1B64C1D66A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2145524" cy="2145524"/>
                </a:xfrm>
                <a:prstGeom prst="rect">
                  <a:avLst/>
                </a:prstGeom>
              </p:spPr>
            </p:pic>
            <p:pic>
              <p:nvPicPr>
                <p:cNvPr id="19" name="図 18">
                  <a:extLst>
                    <a:ext uri="{FF2B5EF4-FFF2-40B4-BE49-F238E27FC236}">
                      <a16:creationId xmlns:a16="http://schemas.microsoft.com/office/drawing/2014/main" id="{767E599A-BD18-4CBA-8A1C-2370DB78EF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1088" y="0"/>
                  <a:ext cx="2145524" cy="2145524"/>
                </a:xfrm>
                <a:prstGeom prst="rect">
                  <a:avLst/>
                </a:prstGeom>
              </p:spPr>
            </p:pic>
            <p:pic>
              <p:nvPicPr>
                <p:cNvPr id="20" name="図 19">
                  <a:extLst>
                    <a:ext uri="{FF2B5EF4-FFF2-40B4-BE49-F238E27FC236}">
                      <a16:creationId xmlns:a16="http://schemas.microsoft.com/office/drawing/2014/main" id="{3DE71824-C1B3-4322-ABBB-C37C9066E0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2356238"/>
                  <a:ext cx="2145524" cy="2145524"/>
                </a:xfrm>
                <a:prstGeom prst="rect">
                  <a:avLst/>
                </a:prstGeom>
              </p:spPr>
            </p:pic>
            <p:pic>
              <p:nvPicPr>
                <p:cNvPr id="21" name="図 20">
                  <a:extLst>
                    <a:ext uri="{FF2B5EF4-FFF2-40B4-BE49-F238E27FC236}">
                      <a16:creationId xmlns:a16="http://schemas.microsoft.com/office/drawing/2014/main" id="{48E4BD8B-E03F-4B9B-AC43-79B703201A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1088" y="2356238"/>
                  <a:ext cx="2145524" cy="2145524"/>
                </a:xfrm>
                <a:prstGeom prst="rect">
                  <a:avLst/>
                </a:prstGeom>
              </p:spPr>
            </p:pic>
            <p:pic>
              <p:nvPicPr>
                <p:cNvPr id="22" name="図 21">
                  <a:extLst>
                    <a:ext uri="{FF2B5EF4-FFF2-40B4-BE49-F238E27FC236}">
                      <a16:creationId xmlns:a16="http://schemas.microsoft.com/office/drawing/2014/main" id="{018928B8-D023-4517-8CE5-987D82543F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91063" y="4712476"/>
                  <a:ext cx="2145524" cy="2145524"/>
                </a:xfrm>
                <a:prstGeom prst="rect">
                  <a:avLst/>
                </a:prstGeom>
              </p:spPr>
            </p:pic>
            <p:pic>
              <p:nvPicPr>
                <p:cNvPr id="23" name="図 22">
                  <a:extLst>
                    <a:ext uri="{FF2B5EF4-FFF2-40B4-BE49-F238E27FC236}">
                      <a16:creationId xmlns:a16="http://schemas.microsoft.com/office/drawing/2014/main" id="{5E8996C9-FA50-48C6-89E5-9A73320C64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91063" y="0"/>
                  <a:ext cx="2145524" cy="2145524"/>
                </a:xfrm>
                <a:prstGeom prst="rect">
                  <a:avLst/>
                </a:prstGeom>
              </p:spPr>
            </p:pic>
            <p:pic>
              <p:nvPicPr>
                <p:cNvPr id="24" name="図 23">
                  <a:extLst>
                    <a:ext uri="{FF2B5EF4-FFF2-40B4-BE49-F238E27FC236}">
                      <a16:creationId xmlns:a16="http://schemas.microsoft.com/office/drawing/2014/main" id="{8B77122B-2A3D-490D-968F-3E975B3872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91063" y="2356238"/>
                  <a:ext cx="2145524" cy="2145524"/>
                </a:xfrm>
                <a:prstGeom prst="rect">
                  <a:avLst/>
                </a:prstGeom>
              </p:spPr>
            </p:pic>
          </p:grpSp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B587243E-FAF6-446E-91E2-1522A0212C6E}"/>
                  </a:ext>
                </a:extLst>
              </p:cNvPr>
              <p:cNvGrpSpPr/>
              <p:nvPr/>
            </p:nvGrpSpPr>
            <p:grpSpPr>
              <a:xfrm>
                <a:off x="7226040" y="3467547"/>
                <a:ext cx="3381895" cy="3392487"/>
                <a:chOff x="0" y="0"/>
                <a:chExt cx="6836587" cy="6858000"/>
              </a:xfrm>
            </p:grpSpPr>
            <p:pic>
              <p:nvPicPr>
                <p:cNvPr id="26" name="図 25">
                  <a:extLst>
                    <a:ext uri="{FF2B5EF4-FFF2-40B4-BE49-F238E27FC236}">
                      <a16:creationId xmlns:a16="http://schemas.microsoft.com/office/drawing/2014/main" id="{3ACCC548-FD3A-48B0-953A-E66A098350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4712476"/>
                  <a:ext cx="2145524" cy="2145524"/>
                </a:xfrm>
                <a:prstGeom prst="rect">
                  <a:avLst/>
                </a:prstGeom>
              </p:spPr>
            </p:pic>
            <p:pic>
              <p:nvPicPr>
                <p:cNvPr id="27" name="図 26">
                  <a:extLst>
                    <a:ext uri="{FF2B5EF4-FFF2-40B4-BE49-F238E27FC236}">
                      <a16:creationId xmlns:a16="http://schemas.microsoft.com/office/drawing/2014/main" id="{B9A362EF-424D-45AC-81A6-CB0B241DF7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1088" y="4712476"/>
                  <a:ext cx="2145524" cy="2145524"/>
                </a:xfrm>
                <a:prstGeom prst="rect">
                  <a:avLst/>
                </a:prstGeom>
              </p:spPr>
            </p:pic>
            <p:pic>
              <p:nvPicPr>
                <p:cNvPr id="28" name="図 27">
                  <a:extLst>
                    <a:ext uri="{FF2B5EF4-FFF2-40B4-BE49-F238E27FC236}">
                      <a16:creationId xmlns:a16="http://schemas.microsoft.com/office/drawing/2014/main" id="{5AA909BB-4912-47B6-A508-39E97A65F2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2145524" cy="2145524"/>
                </a:xfrm>
                <a:prstGeom prst="rect">
                  <a:avLst/>
                </a:prstGeom>
              </p:spPr>
            </p:pic>
            <p:pic>
              <p:nvPicPr>
                <p:cNvPr id="29" name="図 28">
                  <a:extLst>
                    <a:ext uri="{FF2B5EF4-FFF2-40B4-BE49-F238E27FC236}">
                      <a16:creationId xmlns:a16="http://schemas.microsoft.com/office/drawing/2014/main" id="{B2074390-6D12-4CD2-8F9A-B806F022A8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1088" y="0"/>
                  <a:ext cx="2145524" cy="2145524"/>
                </a:xfrm>
                <a:prstGeom prst="rect">
                  <a:avLst/>
                </a:prstGeom>
              </p:spPr>
            </p:pic>
            <p:pic>
              <p:nvPicPr>
                <p:cNvPr id="30" name="図 29">
                  <a:extLst>
                    <a:ext uri="{FF2B5EF4-FFF2-40B4-BE49-F238E27FC236}">
                      <a16:creationId xmlns:a16="http://schemas.microsoft.com/office/drawing/2014/main" id="{9C35A929-CF7C-435D-BD34-AEFB713C94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2356238"/>
                  <a:ext cx="2145524" cy="2145524"/>
                </a:xfrm>
                <a:prstGeom prst="rect">
                  <a:avLst/>
                </a:prstGeom>
              </p:spPr>
            </p:pic>
            <p:pic>
              <p:nvPicPr>
                <p:cNvPr id="31" name="図 30">
                  <a:extLst>
                    <a:ext uri="{FF2B5EF4-FFF2-40B4-BE49-F238E27FC236}">
                      <a16:creationId xmlns:a16="http://schemas.microsoft.com/office/drawing/2014/main" id="{58E34546-2C92-4FE0-825D-03EF7E05F8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1088" y="2356238"/>
                  <a:ext cx="2145524" cy="2145524"/>
                </a:xfrm>
                <a:prstGeom prst="rect">
                  <a:avLst/>
                </a:prstGeom>
              </p:spPr>
            </p:pic>
            <p:pic>
              <p:nvPicPr>
                <p:cNvPr id="32" name="図 31">
                  <a:extLst>
                    <a:ext uri="{FF2B5EF4-FFF2-40B4-BE49-F238E27FC236}">
                      <a16:creationId xmlns:a16="http://schemas.microsoft.com/office/drawing/2014/main" id="{0C4DCBF7-35FD-4179-99A9-7DA0CC5DE0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91063" y="4712476"/>
                  <a:ext cx="2145524" cy="2145524"/>
                </a:xfrm>
                <a:prstGeom prst="rect">
                  <a:avLst/>
                </a:prstGeom>
              </p:spPr>
            </p:pic>
            <p:pic>
              <p:nvPicPr>
                <p:cNvPr id="33" name="図 32">
                  <a:extLst>
                    <a:ext uri="{FF2B5EF4-FFF2-40B4-BE49-F238E27FC236}">
                      <a16:creationId xmlns:a16="http://schemas.microsoft.com/office/drawing/2014/main" id="{1358DB47-ACA1-4F8D-8674-70392E0639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91063" y="0"/>
                  <a:ext cx="2145524" cy="2145524"/>
                </a:xfrm>
                <a:prstGeom prst="rect">
                  <a:avLst/>
                </a:prstGeom>
              </p:spPr>
            </p:pic>
            <p:pic>
              <p:nvPicPr>
                <p:cNvPr id="34" name="図 33">
                  <a:extLst>
                    <a:ext uri="{FF2B5EF4-FFF2-40B4-BE49-F238E27FC236}">
                      <a16:creationId xmlns:a16="http://schemas.microsoft.com/office/drawing/2014/main" id="{F4B99802-0BEB-435F-8E8B-3C3B2F6522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91063" y="2356238"/>
                  <a:ext cx="2145524" cy="2145524"/>
                </a:xfrm>
                <a:prstGeom prst="rect">
                  <a:avLst/>
                </a:prstGeom>
              </p:spPr>
            </p:pic>
          </p:grpSp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2959264C-8D6E-422E-8C49-94DA718CD1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58133" y="5361429"/>
                <a:ext cx="73152" cy="1496571"/>
              </a:xfrm>
              <a:prstGeom prst="rect">
                <a:avLst/>
              </a:prstGeom>
            </p:spPr>
          </p:pic>
        </p:grp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115F0BBC-B176-45B3-BA61-44B9869B37DF}"/>
                </a:ext>
              </a:extLst>
            </p:cNvPr>
            <p:cNvSpPr txBox="1"/>
            <p:nvPr/>
          </p:nvSpPr>
          <p:spPr>
            <a:xfrm>
              <a:off x="683453" y="1541190"/>
              <a:ext cx="7745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19/08/01</a:t>
              </a:r>
              <a:endParaRPr kumimoji="1" lang="ja-JP" altLang="en-US" sz="1200" dirty="0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BB58526F-BFD6-4842-9EFE-DE7B4D4D801C}"/>
                </a:ext>
              </a:extLst>
            </p:cNvPr>
            <p:cNvSpPr txBox="1"/>
            <p:nvPr/>
          </p:nvSpPr>
          <p:spPr>
            <a:xfrm>
              <a:off x="4287030" y="1541190"/>
              <a:ext cx="7745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19/08/22</a:t>
              </a:r>
              <a:endParaRPr kumimoji="1" lang="ja-JP" altLang="en-US" sz="1200" dirty="0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08EA79E9-FA19-4698-8A73-1EBF846E8C64}"/>
                </a:ext>
              </a:extLst>
            </p:cNvPr>
            <p:cNvSpPr txBox="1"/>
            <p:nvPr/>
          </p:nvSpPr>
          <p:spPr>
            <a:xfrm>
              <a:off x="7908537" y="1541190"/>
              <a:ext cx="7745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19/08/23</a:t>
              </a:r>
              <a:endParaRPr kumimoji="1" lang="ja-JP" altLang="en-US" sz="1200" dirty="0"/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7E446F80-4AE5-41A0-A211-4E2E728586F3}"/>
                </a:ext>
              </a:extLst>
            </p:cNvPr>
            <p:cNvSpPr txBox="1"/>
            <p:nvPr/>
          </p:nvSpPr>
          <p:spPr>
            <a:xfrm rot="16200000">
              <a:off x="25204" y="2196569"/>
              <a:ext cx="13758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/>
                <a:t>透過像</a:t>
              </a:r>
              <a:r>
                <a:rPr kumimoji="1" lang="en-US" altLang="ja-JP" sz="1200" dirty="0"/>
                <a:t>(at 8428eV)</a:t>
              </a:r>
              <a:endParaRPr kumimoji="1" lang="ja-JP" altLang="en-US" sz="1200" dirty="0"/>
            </a:p>
          </p:txBody>
        </p:sp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F3ADDA1A-DDF6-42D3-BD46-C6B1B06F691B}"/>
                </a:ext>
              </a:extLst>
            </p:cNvPr>
            <p:cNvGrpSpPr/>
            <p:nvPr/>
          </p:nvGrpSpPr>
          <p:grpSpPr>
            <a:xfrm>
              <a:off x="1480079" y="1548607"/>
              <a:ext cx="2810275" cy="278615"/>
              <a:chOff x="1480079" y="1548607"/>
              <a:chExt cx="2810275" cy="278615"/>
            </a:xfrm>
          </p:grpSpPr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CCAEF73B-7F40-4842-BD15-E67F7AA756BD}"/>
                  </a:ext>
                </a:extLst>
              </p:cNvPr>
              <p:cNvSpPr txBox="1"/>
              <p:nvPr/>
            </p:nvSpPr>
            <p:spPr>
              <a:xfrm>
                <a:off x="1480079" y="1548607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/>
                  <a:t>SOC0</a:t>
                </a:r>
                <a:endParaRPr kumimoji="1" lang="ja-JP" altLang="en-US" sz="1200" dirty="0"/>
              </a:p>
            </p:txBody>
          </p:sp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A21C51FA-3C9F-4E29-A6FD-AE7AC2A1B5B6}"/>
                  </a:ext>
                </a:extLst>
              </p:cNvPr>
              <p:cNvSpPr txBox="1"/>
              <p:nvPr/>
            </p:nvSpPr>
            <p:spPr>
              <a:xfrm>
                <a:off x="2451356" y="1549415"/>
                <a:ext cx="6751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/>
                  <a:t>SOC100</a:t>
                </a:r>
                <a:endParaRPr kumimoji="1" lang="ja-JP" altLang="en-US" sz="1200" dirty="0"/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821F9A54-6C4E-4940-9EAD-A1221FD0E22D}"/>
                  </a:ext>
                </a:extLst>
              </p:cNvPr>
              <p:cNvSpPr txBox="1"/>
              <p:nvPr/>
            </p:nvSpPr>
            <p:spPr>
              <a:xfrm>
                <a:off x="3772263" y="1550223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/>
                  <a:t>SOC0</a:t>
                </a:r>
                <a:endParaRPr kumimoji="1" lang="ja-JP" altLang="en-US" sz="1200" dirty="0"/>
              </a:p>
            </p:txBody>
          </p:sp>
        </p:grpSp>
        <p:grpSp>
          <p:nvGrpSpPr>
            <p:cNvPr id="46" name="グループ化 45">
              <a:extLst>
                <a:ext uri="{FF2B5EF4-FFF2-40B4-BE49-F238E27FC236}">
                  <a16:creationId xmlns:a16="http://schemas.microsoft.com/office/drawing/2014/main" id="{C47774F1-957F-4788-B3C4-80554555BF52}"/>
                </a:ext>
              </a:extLst>
            </p:cNvPr>
            <p:cNvGrpSpPr/>
            <p:nvPr/>
          </p:nvGrpSpPr>
          <p:grpSpPr>
            <a:xfrm>
              <a:off x="5071000" y="1548607"/>
              <a:ext cx="2810275" cy="278615"/>
              <a:chOff x="1480079" y="1548607"/>
              <a:chExt cx="2810275" cy="278615"/>
            </a:xfrm>
          </p:grpSpPr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DBD322CD-05ED-4206-8789-C448729FCF44}"/>
                  </a:ext>
                </a:extLst>
              </p:cNvPr>
              <p:cNvSpPr txBox="1"/>
              <p:nvPr/>
            </p:nvSpPr>
            <p:spPr>
              <a:xfrm>
                <a:off x="1480079" y="1548607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/>
                  <a:t>SOC0</a:t>
                </a:r>
                <a:endParaRPr kumimoji="1" lang="ja-JP" altLang="en-US" sz="1200" dirty="0"/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3325B233-7A0D-4982-9D95-679C7EB016B8}"/>
                  </a:ext>
                </a:extLst>
              </p:cNvPr>
              <p:cNvSpPr txBox="1"/>
              <p:nvPr/>
            </p:nvSpPr>
            <p:spPr>
              <a:xfrm>
                <a:off x="2451356" y="1549415"/>
                <a:ext cx="6751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/>
                  <a:t>SOC100</a:t>
                </a:r>
                <a:endParaRPr kumimoji="1" lang="ja-JP" altLang="en-US" sz="1200" dirty="0"/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7F4FB7DE-B322-4BD6-B174-E444ED5C18BB}"/>
                  </a:ext>
                </a:extLst>
              </p:cNvPr>
              <p:cNvSpPr txBox="1"/>
              <p:nvPr/>
            </p:nvSpPr>
            <p:spPr>
              <a:xfrm>
                <a:off x="3772263" y="1550223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/>
                  <a:t>SOC0</a:t>
                </a:r>
                <a:endParaRPr kumimoji="1" lang="ja-JP" altLang="en-US" sz="1200" dirty="0"/>
              </a:p>
            </p:txBody>
          </p:sp>
        </p:grpSp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7702C666-275A-4049-ABE9-ED11D768E530}"/>
                </a:ext>
              </a:extLst>
            </p:cNvPr>
            <p:cNvGrpSpPr/>
            <p:nvPr/>
          </p:nvGrpSpPr>
          <p:grpSpPr>
            <a:xfrm>
              <a:off x="8661921" y="1548607"/>
              <a:ext cx="2810275" cy="278615"/>
              <a:chOff x="1480079" y="1548607"/>
              <a:chExt cx="2810275" cy="278615"/>
            </a:xfrm>
          </p:grpSpPr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DD02CD8E-B62C-4A75-A15F-921B94D8BA84}"/>
                  </a:ext>
                </a:extLst>
              </p:cNvPr>
              <p:cNvSpPr txBox="1"/>
              <p:nvPr/>
            </p:nvSpPr>
            <p:spPr>
              <a:xfrm>
                <a:off x="1480079" y="1548607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/>
                  <a:t>SOC0</a:t>
                </a:r>
                <a:endParaRPr kumimoji="1" lang="ja-JP" altLang="en-US" sz="1200" dirty="0"/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AF92ACDF-C65B-4346-999E-E5ADB5E0F04B}"/>
                  </a:ext>
                </a:extLst>
              </p:cNvPr>
              <p:cNvSpPr txBox="1"/>
              <p:nvPr/>
            </p:nvSpPr>
            <p:spPr>
              <a:xfrm>
                <a:off x="2451356" y="1549415"/>
                <a:ext cx="6751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/>
                  <a:t>SOC100</a:t>
                </a:r>
                <a:endParaRPr kumimoji="1" lang="ja-JP" altLang="en-US" sz="1200" dirty="0"/>
              </a:p>
            </p:txBody>
          </p:sp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5AD87D0D-26C3-40C1-9613-5614899D936E}"/>
                  </a:ext>
                </a:extLst>
              </p:cNvPr>
              <p:cNvSpPr txBox="1"/>
              <p:nvPr/>
            </p:nvSpPr>
            <p:spPr>
              <a:xfrm>
                <a:off x="3772263" y="1550223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/>
                  <a:t>SOC0</a:t>
                </a:r>
                <a:endParaRPr kumimoji="1" lang="ja-JP" altLang="en-US" sz="1200" dirty="0"/>
              </a:p>
            </p:txBody>
          </p:sp>
        </p:grp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B4DAB9D0-489B-43BF-9293-B1FBDE66673B}"/>
                </a:ext>
              </a:extLst>
            </p:cNvPr>
            <p:cNvSpPr txBox="1"/>
            <p:nvPr/>
          </p:nvSpPr>
          <p:spPr>
            <a:xfrm rot="16200000">
              <a:off x="271360" y="3326301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Ni</a:t>
              </a:r>
              <a:r>
                <a:rPr kumimoji="1" lang="en-US" altLang="ja-JP" sz="1200" baseline="30000" dirty="0"/>
                <a:t>2+</a:t>
              </a:r>
              <a:r>
                <a:rPr kumimoji="1" lang="ja-JP" altLang="en-US" sz="1200" dirty="0"/>
                <a:t>の割合</a:t>
              </a: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EDCC7BC1-E38C-473A-8428-C701D73F4426}"/>
                </a:ext>
              </a:extLst>
            </p:cNvPr>
            <p:cNvSpPr txBox="1"/>
            <p:nvPr/>
          </p:nvSpPr>
          <p:spPr>
            <a:xfrm rot="16200000">
              <a:off x="271360" y="4492106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Ni</a:t>
              </a:r>
              <a:r>
                <a:rPr kumimoji="1" lang="en-US" altLang="ja-JP" sz="1200" baseline="30000" dirty="0"/>
                <a:t>3+</a:t>
              </a:r>
              <a:r>
                <a:rPr kumimoji="1" lang="ja-JP" altLang="en-US" sz="1200" dirty="0"/>
                <a:t>の割合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660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0DE328-3499-415E-8A0B-BC2E1C8F3585}"/>
              </a:ext>
            </a:extLst>
          </p:cNvPr>
          <p:cNvSpPr txBox="1"/>
          <p:nvPr/>
        </p:nvSpPr>
        <p:spPr>
          <a:xfrm>
            <a:off x="3543378" y="3105834"/>
            <a:ext cx="5105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err="1"/>
              <a:t>Δμt</a:t>
            </a:r>
            <a:r>
              <a:rPr kumimoji="1" lang="en-US" altLang="ja-JP" sz="3600" dirty="0"/>
              <a:t> </a:t>
            </a:r>
            <a:r>
              <a:rPr kumimoji="1" lang="ja-JP" altLang="en-US" sz="3600" dirty="0"/>
              <a:t>表示 </a:t>
            </a:r>
            <a:r>
              <a:rPr kumimoji="1" lang="en-US" altLang="ja-JP" sz="3600" dirty="0"/>
              <a:t>: Range 0.0</a:t>
            </a:r>
            <a:r>
              <a:rPr kumimoji="1" lang="ja-JP" altLang="en-US" sz="3600" dirty="0"/>
              <a:t>～</a:t>
            </a:r>
            <a:r>
              <a:rPr kumimoji="1" lang="en-US" altLang="ja-JP" sz="3600" dirty="0"/>
              <a:t>0.6</a:t>
            </a:r>
            <a:endParaRPr kumimoji="1" lang="ja-JP" altLang="en-US" sz="36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EB443A4-8E97-46ED-B1E8-400B1EBB2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5896" y="2885792"/>
            <a:ext cx="140208" cy="298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78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F607A69-AE2F-42DD-AEBF-7DAB7CCC90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45524" cy="21455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DA49928-9647-4928-A39E-536ACBCFB8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0"/>
            <a:ext cx="2145524" cy="214552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2FE8907-B0F9-42D7-AE97-1A3ACED74B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0"/>
            <a:ext cx="2145524" cy="214552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95723A1-500A-46D2-9CA0-4345A8783B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0"/>
            <a:ext cx="2145524" cy="214552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1020F20B-50B7-4924-A7D1-1395906644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0"/>
            <a:ext cx="2145524" cy="21455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EA64C39-E65A-414C-B3BB-FE7CF72F17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6238"/>
            <a:ext cx="2145524" cy="214552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AE7F20E-959E-4687-BACD-6370354906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2356238"/>
            <a:ext cx="2145524" cy="214552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148E60C-99BB-4B26-92B6-4826764E67D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2356238"/>
            <a:ext cx="2145524" cy="214552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57B9A28D-F440-408B-8BEC-CA260A05726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2356238"/>
            <a:ext cx="2145524" cy="214552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B42C32EF-28EF-4FDC-A500-C30E2AF8C90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2356238"/>
            <a:ext cx="2145524" cy="21455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C1797B8-1906-47F5-99DA-C364574F817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2476"/>
            <a:ext cx="2145524" cy="214552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BB64ADA-AA0F-4951-A565-358F488EA3C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4712476"/>
            <a:ext cx="2145524" cy="214552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1F32D78-9DE4-418E-9A04-8BBBE4A0DA6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4712476"/>
            <a:ext cx="2145524" cy="214552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61B133FD-5239-4B65-8B4C-858520A2CAF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4712476"/>
            <a:ext cx="2145524" cy="2145524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A47E8893-2241-4559-8D25-30C2E2E7657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4712476"/>
            <a:ext cx="2145524" cy="2145524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29B11-DBC7-47F3-B98D-E0776E102202}"/>
              </a:ext>
            </a:extLst>
          </p:cNvPr>
          <p:cNvSpPr txBox="1"/>
          <p:nvPr/>
        </p:nvSpPr>
        <p:spPr>
          <a:xfrm>
            <a:off x="1678394" y="247426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2019/08/01 </a:t>
            </a:r>
            <a:r>
              <a:rPr kumimoji="1" lang="ja-JP" altLang="en-US" dirty="0"/>
              <a:t>充電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07459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A951C6D-0AEA-41BF-B4D2-0AB862E1DA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45524" cy="21455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FAE1627-446F-4FEC-807D-10C9EF6009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0"/>
            <a:ext cx="2145524" cy="214552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10F866C-7833-447E-AAFC-278AC809B5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0"/>
            <a:ext cx="2145524" cy="214552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034F7CC-121C-45DA-802A-FCE62D0ED7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0"/>
            <a:ext cx="2145524" cy="214552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1FDD9722-189E-4D4F-80C1-4D8FCC203D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0"/>
            <a:ext cx="2145524" cy="21455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EB602BC-C0E0-4251-89C6-5A2D83711F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6238"/>
            <a:ext cx="2145524" cy="214552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675D4DE-5D22-47C4-A35E-614032CF09C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2356238"/>
            <a:ext cx="2145524" cy="214552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4F00689-C57C-4DCC-A8C7-5419A771B79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2356238"/>
            <a:ext cx="2145524" cy="214552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EDFC1B1-F8F2-46F3-BC42-718FEE74661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2356238"/>
            <a:ext cx="2145524" cy="214552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945FC5E3-B644-433C-935E-668F60EAFAB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2356238"/>
            <a:ext cx="2145524" cy="21455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AA15846-D682-495E-A0D5-82733E36A33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2476"/>
            <a:ext cx="2145524" cy="214552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2F3AFA5-1B7D-4D69-88BD-580413D7167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4712476"/>
            <a:ext cx="2145524" cy="214552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B8A757C-0483-4B28-89B8-0B2DE3466C0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4712476"/>
            <a:ext cx="2145524" cy="214552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BC6CC818-4469-4A4C-9535-49DA417079D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4712476"/>
            <a:ext cx="2145524" cy="2145524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8F9E1FE0-E485-40AE-B9EC-27146BF4CED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4712476"/>
            <a:ext cx="2145524" cy="2145524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00A0A97-4A1C-49BE-B411-77B48D13273C}"/>
              </a:ext>
            </a:extLst>
          </p:cNvPr>
          <p:cNvSpPr txBox="1"/>
          <p:nvPr/>
        </p:nvSpPr>
        <p:spPr>
          <a:xfrm>
            <a:off x="1678394" y="247426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2019/08/01 </a:t>
            </a:r>
            <a:r>
              <a:rPr kumimoji="1" lang="ja-JP" altLang="en-US" dirty="0"/>
              <a:t>放電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72611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図 48">
            <a:extLst>
              <a:ext uri="{FF2B5EF4-FFF2-40B4-BE49-F238E27FC236}">
                <a16:creationId xmlns:a16="http://schemas.microsoft.com/office/drawing/2014/main" id="{84B7CF7A-F0FD-44D4-B949-9887318D94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45524" cy="2145524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C1A23205-50E3-4CDA-9E4F-1798DA8B48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0"/>
            <a:ext cx="2145524" cy="2145524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1F088EAE-4D0E-45D2-B413-D3124BC357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0"/>
            <a:ext cx="2145524" cy="2145524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60A12EB2-A39F-4842-88CB-F4C1DDD618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-14358"/>
            <a:ext cx="2145524" cy="2145524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43D4E462-EC2F-4C08-8061-E13445070C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0"/>
            <a:ext cx="2145524" cy="2145524"/>
          </a:xfrm>
          <a:prstGeom prst="rect">
            <a:avLst/>
          </a:prstGeom>
        </p:spPr>
      </p:pic>
      <p:pic>
        <p:nvPicPr>
          <p:cNvPr id="71" name="図 70">
            <a:extLst>
              <a:ext uri="{FF2B5EF4-FFF2-40B4-BE49-F238E27FC236}">
                <a16:creationId xmlns:a16="http://schemas.microsoft.com/office/drawing/2014/main" id="{5AD57AF9-8928-467B-954F-F8BC0163E0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6238"/>
            <a:ext cx="2145524" cy="2145524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DBE22700-2BAB-4E3C-A461-9DDD66FB03F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2356238"/>
            <a:ext cx="2145524" cy="2145524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4D038729-5703-4C84-BEF4-2D453797A4D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2356238"/>
            <a:ext cx="2145524" cy="2145524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CBA21D1C-826C-4A1A-9C0F-AA8B7762145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2349059"/>
            <a:ext cx="2145524" cy="2145524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49C1A886-84CB-4932-8131-AE3EB9A0CAA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2356238"/>
            <a:ext cx="2145524" cy="2145524"/>
          </a:xfrm>
          <a:prstGeom prst="rect">
            <a:avLst/>
          </a:prstGeom>
        </p:spPr>
      </p:pic>
      <p:pic>
        <p:nvPicPr>
          <p:cNvPr id="81" name="図 80">
            <a:extLst>
              <a:ext uri="{FF2B5EF4-FFF2-40B4-BE49-F238E27FC236}">
                <a16:creationId xmlns:a16="http://schemas.microsoft.com/office/drawing/2014/main" id="{FC76C8CA-2952-4D18-AD1C-BB9F664B771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2477"/>
            <a:ext cx="2145524" cy="2145524"/>
          </a:xfrm>
          <a:prstGeom prst="rect">
            <a:avLst/>
          </a:prstGeom>
        </p:spPr>
      </p:pic>
      <p:pic>
        <p:nvPicPr>
          <p:cNvPr id="83" name="図 82">
            <a:extLst>
              <a:ext uri="{FF2B5EF4-FFF2-40B4-BE49-F238E27FC236}">
                <a16:creationId xmlns:a16="http://schemas.microsoft.com/office/drawing/2014/main" id="{B3DEF6B9-A2DF-4F33-A604-AE783FE9EE8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4712477"/>
            <a:ext cx="2145524" cy="2145524"/>
          </a:xfrm>
          <a:prstGeom prst="rect">
            <a:avLst/>
          </a:prstGeom>
        </p:spPr>
      </p:pic>
      <p:pic>
        <p:nvPicPr>
          <p:cNvPr id="85" name="図 84">
            <a:extLst>
              <a:ext uri="{FF2B5EF4-FFF2-40B4-BE49-F238E27FC236}">
                <a16:creationId xmlns:a16="http://schemas.microsoft.com/office/drawing/2014/main" id="{DF3D1B68-20E4-419D-9986-FBB8A559B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4712477"/>
            <a:ext cx="2145524" cy="2145524"/>
          </a:xfrm>
          <a:prstGeom prst="rect">
            <a:avLst/>
          </a:prstGeom>
        </p:spPr>
      </p:pic>
      <p:pic>
        <p:nvPicPr>
          <p:cNvPr id="87" name="図 86">
            <a:extLst>
              <a:ext uri="{FF2B5EF4-FFF2-40B4-BE49-F238E27FC236}">
                <a16:creationId xmlns:a16="http://schemas.microsoft.com/office/drawing/2014/main" id="{08675624-3377-416F-8596-9949358AD0D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4712477"/>
            <a:ext cx="2145524" cy="2145524"/>
          </a:xfrm>
          <a:prstGeom prst="rect">
            <a:avLst/>
          </a:prstGeom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72EB0436-22DC-476A-A803-6B6DD2342A6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4712477"/>
            <a:ext cx="2145524" cy="2145524"/>
          </a:xfrm>
          <a:prstGeom prst="rect">
            <a:avLst/>
          </a:prstGeom>
        </p:spPr>
      </p:pic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C3E69AF2-AA0A-46DD-A2B6-25A2B1776CB1}"/>
              </a:ext>
            </a:extLst>
          </p:cNvPr>
          <p:cNvSpPr txBox="1"/>
          <p:nvPr/>
        </p:nvSpPr>
        <p:spPr>
          <a:xfrm>
            <a:off x="1678394" y="247426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2019/08/22 </a:t>
            </a:r>
            <a:r>
              <a:rPr kumimoji="1" lang="ja-JP" altLang="en-US" dirty="0"/>
              <a:t>充電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82718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737E9C2-1A89-4E1B-887B-1305AB70C1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45524" cy="21455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BA6DBE5-377C-4B2B-A75B-BC0E101CA0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0"/>
            <a:ext cx="2145524" cy="21455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D5419AD-8DD7-4C4F-B1FC-EFE695D4AF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0"/>
            <a:ext cx="2145524" cy="21455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D09B4AC-7E41-499A-8E90-4AD1D33C78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0"/>
            <a:ext cx="2145524" cy="214552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29F3E19-07FB-42FA-BA9E-F3A2ACC540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0"/>
            <a:ext cx="2145524" cy="214552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E47490A-CCE1-4F86-BD18-A136209E080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6238"/>
            <a:ext cx="2145524" cy="214552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DB12548F-8AFF-4C71-BEA2-411BD1389FA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2356238"/>
            <a:ext cx="2145524" cy="214552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8A8A6B44-80BA-4482-8671-3BC38ACF928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2356238"/>
            <a:ext cx="2145524" cy="214552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3542C864-0010-42E7-9246-DA30ED4975B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2356238"/>
            <a:ext cx="2145524" cy="214552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6364DE47-5ADD-4885-A594-182539F06AD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2356238"/>
            <a:ext cx="2145524" cy="214552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21F75395-7DA1-4886-BA83-C285B5307B9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6470"/>
            <a:ext cx="2145524" cy="214552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DAE22599-08A0-443F-B3D5-30E99720846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194" y="4706470"/>
            <a:ext cx="2145524" cy="214552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8B8F9F1C-528C-4C6B-B99B-5891EA39CB3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388" y="4706470"/>
            <a:ext cx="2145524" cy="2145524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60F3478F-B864-4DB9-A3FF-0BA5552A887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582" y="4706470"/>
            <a:ext cx="2145524" cy="2145524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801C2F7B-0F1D-4201-B257-D8D8771B5EB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4712476"/>
            <a:ext cx="2145524" cy="2145524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7C0B3D2-E5F9-498C-8B8E-CEFA65E4571C}"/>
              </a:ext>
            </a:extLst>
          </p:cNvPr>
          <p:cNvSpPr txBox="1"/>
          <p:nvPr/>
        </p:nvSpPr>
        <p:spPr>
          <a:xfrm>
            <a:off x="1678394" y="247426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2019/08/22 </a:t>
            </a:r>
            <a:r>
              <a:rPr kumimoji="1" lang="ja-JP" altLang="en-US" dirty="0"/>
              <a:t>放電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03464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>
            <a:extLst>
              <a:ext uri="{FF2B5EF4-FFF2-40B4-BE49-F238E27FC236}">
                <a16:creationId xmlns:a16="http://schemas.microsoft.com/office/drawing/2014/main" id="{56B0540B-85DE-44CB-8493-7BC8D436D2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91" y="0"/>
            <a:ext cx="2145524" cy="214552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2DF0460C-0CBB-492E-B988-E7E6E1C756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6151" y="0"/>
            <a:ext cx="2145524" cy="2145524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F34E0301-60C8-4618-8F78-3398E298F5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593" y="0"/>
            <a:ext cx="2145524" cy="2145524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820489DD-3990-48CD-9D2E-F412E53CF6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035" y="0"/>
            <a:ext cx="2145524" cy="2145524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DD305353-BB8A-4AAA-95BE-FFCC3D7411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0"/>
            <a:ext cx="2145524" cy="2145524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36F7E8C3-5578-4A01-A37F-50BB24F0328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88" y="2349515"/>
            <a:ext cx="2145524" cy="214552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3C6B985C-9202-43FC-8D43-6F87B8D99E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207" y="2349515"/>
            <a:ext cx="2145524" cy="2145524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9CFA1593-582E-40AB-A17C-52041EA6661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002" y="2362962"/>
            <a:ext cx="2145524" cy="2145524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94FC7762-5ABF-46FD-B950-863EEEF8DB8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797" y="2349515"/>
            <a:ext cx="2145524" cy="2145524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529690F3-5561-4D11-9F4D-7FC2AA3FE79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4591" y="2362962"/>
            <a:ext cx="2145524" cy="2145524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790072F9-8145-4514-8C54-8A5410D1CAC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176" y="4712477"/>
            <a:ext cx="2145524" cy="2145524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4C25FAA7-746A-4F7A-B5BE-2671FAB356C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266" y="4712477"/>
            <a:ext cx="2145524" cy="2145524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C7D9C49E-61A6-4AF1-9E5A-B1CF62C1750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708" y="4712477"/>
            <a:ext cx="2145524" cy="2145524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F4CB1777-59F4-4B52-B111-B554DE28213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150" y="4712477"/>
            <a:ext cx="2145524" cy="2145524"/>
          </a:xfrm>
          <a:prstGeom prst="rect">
            <a:avLst/>
          </a:prstGeom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id="{C97ECDC5-A93F-4702-B9DF-9DAD52804AD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4591" y="4712477"/>
            <a:ext cx="2145524" cy="2145524"/>
          </a:xfrm>
          <a:prstGeom prst="rect">
            <a:avLst/>
          </a:prstGeom>
        </p:spPr>
      </p:pic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88E3F583-A185-430D-A506-218CEBE0DAD1}"/>
              </a:ext>
            </a:extLst>
          </p:cNvPr>
          <p:cNvSpPr txBox="1"/>
          <p:nvPr/>
        </p:nvSpPr>
        <p:spPr>
          <a:xfrm>
            <a:off x="1678394" y="247426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2019/08/23 </a:t>
            </a:r>
            <a:r>
              <a:rPr kumimoji="1" lang="ja-JP" altLang="en-US" dirty="0"/>
              <a:t>充電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31798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90217F-9C2B-47E5-A8D7-64C602993C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45524" cy="214552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249BD61-FA04-4EDA-B8B7-439D8761D1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0"/>
            <a:ext cx="2145524" cy="214552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A892445-2269-4619-9D70-E5E56C959F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0"/>
            <a:ext cx="2145524" cy="214552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D1EBF061-A5C4-4986-B370-BD441128AE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0"/>
            <a:ext cx="2145524" cy="2145524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B364BCE6-3925-4756-A555-561A4B5F2EE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0"/>
            <a:ext cx="2145524" cy="21455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892D8AB-20AA-4458-AD8D-8D15EA7FE6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6238"/>
            <a:ext cx="2145524" cy="214552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8BE5BE6-30D7-4D92-AEB3-E921E8C1C6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2356238"/>
            <a:ext cx="2145524" cy="214552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5EA461F2-18CB-4FEE-80CE-A8FE1D4F8BE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2356238"/>
            <a:ext cx="2145524" cy="214552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DA301AE2-C99F-40A7-ACD6-C6D29439621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2356238"/>
            <a:ext cx="2145524" cy="2145524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5DA448A9-F89D-4557-8100-E3E2BE093D3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2356238"/>
            <a:ext cx="2145524" cy="21455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54E2C31-093C-4FB1-8ECE-659676C35D3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2476"/>
            <a:ext cx="2145524" cy="214552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8672F7F-9D79-4D7B-9E13-D9DC6D52826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619" y="4712476"/>
            <a:ext cx="2145524" cy="214552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47B43EAC-4C7C-4637-9BBC-C61ED1CE168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38" y="4712476"/>
            <a:ext cx="2145524" cy="2145524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B8652EE9-67D0-4E81-AA11-9EE3A71E67B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57" y="4712476"/>
            <a:ext cx="2145524" cy="2145524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FB6C8445-5449-4671-B086-47E5710930D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476" y="4712476"/>
            <a:ext cx="2145524" cy="2145524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D1B4260-D52D-4D3E-8702-F00681E20C14}"/>
              </a:ext>
            </a:extLst>
          </p:cNvPr>
          <p:cNvSpPr txBox="1"/>
          <p:nvPr/>
        </p:nvSpPr>
        <p:spPr>
          <a:xfrm>
            <a:off x="1678394" y="247426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2019/08/23 </a:t>
            </a:r>
            <a:r>
              <a:rPr kumimoji="1" lang="ja-JP" altLang="en-US" dirty="0"/>
              <a:t>放電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8075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5786</TotalTime>
  <Words>125</Words>
  <Application>Microsoft Office PowerPoint</Application>
  <PresentationFormat>ワイド画面</PresentationFormat>
  <Paragraphs>40</Paragraphs>
  <Slides>25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0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MTab</dc:creator>
  <cp:lastModifiedBy>MTab</cp:lastModifiedBy>
  <cp:revision>37</cp:revision>
  <dcterms:created xsi:type="dcterms:W3CDTF">2019-09-19T09:01:26Z</dcterms:created>
  <dcterms:modified xsi:type="dcterms:W3CDTF">2019-10-02T07:28:27Z</dcterms:modified>
</cp:coreProperties>
</file>