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9" r:id="rId2"/>
    <p:sldId id="268" r:id="rId3"/>
    <p:sldId id="274" r:id="rId4"/>
    <p:sldId id="278" r:id="rId5"/>
    <p:sldId id="283" r:id="rId6"/>
    <p:sldId id="279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FF"/>
    <a:srgbClr val="00FF00"/>
    <a:srgbClr val="FF8000"/>
    <a:srgbClr val="FF00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660"/>
  </p:normalViewPr>
  <p:slideViewPr>
    <p:cSldViewPr>
      <p:cViewPr varScale="1">
        <p:scale>
          <a:sx n="107" d="100"/>
          <a:sy n="107" d="100"/>
        </p:scale>
        <p:origin x="3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F2E81-0255-DF4B-BEA9-558001687FDE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C4B29-A1FD-994D-972A-F2D59E3652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28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0" lang="ja-JP" altLang="en-US" dirty="0"/>
              <a:t>マスター タイトルの書式設定</a:t>
            </a:r>
            <a:endParaRPr kumimoji="0" lang="en-US" dirty="0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加速度を受けた電荷からの放射</a:t>
            </a:r>
          </a:p>
        </p:txBody>
      </p:sp>
      <p:pic>
        <p:nvPicPr>
          <p:cNvPr id="3" name="図 2" descr="dipole-full-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2" y="2470728"/>
            <a:ext cx="2880000" cy="2886713"/>
          </a:xfrm>
          <a:prstGeom prst="rect">
            <a:avLst/>
          </a:prstGeom>
        </p:spPr>
      </p:pic>
      <p:pic>
        <p:nvPicPr>
          <p:cNvPr id="4" name="図 3" descr="dipole-full-4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60" y="2470728"/>
            <a:ext cx="2880000" cy="2886713"/>
          </a:xfrm>
          <a:prstGeom prst="rect">
            <a:avLst/>
          </a:prstGeom>
        </p:spPr>
      </p:pic>
      <p:pic>
        <p:nvPicPr>
          <p:cNvPr id="6" name="図 5" descr="dipole-full-9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88" y="2486503"/>
            <a:ext cx="2880000" cy="288671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7298" y="1556792"/>
            <a:ext cx="22365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</a:rPr>
              <a:t>双極子輻射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899592" y="3789040"/>
            <a:ext cx="1656184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7954" y="32849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加速方向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5661248"/>
            <a:ext cx="8367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加速に沿った方向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赤矢印方向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には弱く、</a:t>
            </a:r>
            <a:r>
              <a:rPr lang="ja-JP" altLang="en-US" sz="2400" dirty="0"/>
              <a:t>直角方向に強い。</a:t>
            </a:r>
            <a:endParaRPr lang="en-US" altLang="ja-JP" sz="2400" dirty="0"/>
          </a:p>
          <a:p>
            <a:r>
              <a:rPr kumimoji="1" lang="ja-JP" altLang="en-US" sz="2400" dirty="0"/>
              <a:t>加速の方向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矢印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の周りには回転対象</a:t>
            </a:r>
          </a:p>
        </p:txBody>
      </p:sp>
      <p:sp>
        <p:nvSpPr>
          <p:cNvPr id="12" name="上矢印 11"/>
          <p:cNvSpPr/>
          <p:nvPr/>
        </p:nvSpPr>
        <p:spPr>
          <a:xfrm>
            <a:off x="2267744" y="2708920"/>
            <a:ext cx="576064" cy="7200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13501" y="3059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強い</a:t>
            </a:r>
          </a:p>
        </p:txBody>
      </p:sp>
      <p:sp>
        <p:nvSpPr>
          <p:cNvPr id="14" name="右矢印 13"/>
          <p:cNvSpPr/>
          <p:nvPr/>
        </p:nvSpPr>
        <p:spPr>
          <a:xfrm>
            <a:off x="2339752" y="3933056"/>
            <a:ext cx="28803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83768" y="40677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弱い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628800"/>
            <a:ext cx="2628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双極子放射</a:t>
            </a:r>
          </a:p>
        </p:txBody>
      </p:sp>
      <p:pic>
        <p:nvPicPr>
          <p:cNvPr id="4" name="図 3" descr="Dipole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4483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進行方向に集中する光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2080" y="1268760"/>
            <a:ext cx="163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加速電圧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eV</a:t>
            </a:r>
            <a:r>
              <a:rPr kumimoji="1" lang="en-US" altLang="ja-JP" sz="2000" dirty="0"/>
              <a:t>]</a:t>
            </a:r>
            <a:endParaRPr kumimoji="1" lang="ja-JP" altLang="en-US" sz="2000" dirty="0"/>
          </a:p>
        </p:txBody>
      </p:sp>
      <p:pic>
        <p:nvPicPr>
          <p:cNvPr id="6" name="図 5" descr="Md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8198"/>
            <a:ext cx="5546948" cy="5568201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5940152" y="3631656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084168" y="2911576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右矢印 13"/>
          <p:cNvSpPr/>
          <p:nvPr/>
        </p:nvSpPr>
        <p:spPr>
          <a:xfrm>
            <a:off x="6732240" y="3343624"/>
            <a:ext cx="57606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7524328" y="3631656"/>
            <a:ext cx="1152128" cy="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7668344" y="3199608"/>
            <a:ext cx="936104" cy="445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084168" y="3127600"/>
            <a:ext cx="5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90°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164" y="3269836"/>
            <a:ext cx="186308" cy="28981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158084"/>
            <a:ext cx="1016000" cy="9271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5445224"/>
            <a:ext cx="3314700" cy="29210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454411" y="5085184"/>
            <a:ext cx="50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rad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67277" y="50851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deg</a:t>
            </a:r>
            <a:endParaRPr kumimoji="1" lang="ja-JP" altLang="en-US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5885904"/>
            <a:ext cx="3619500" cy="27940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081841" y="630932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半分の光がこの範囲に入る</a:t>
            </a:r>
          </a:p>
        </p:txBody>
      </p:sp>
    </p:spTree>
    <p:extLst>
      <p:ext uri="{BB962C8B-B14F-4D97-AF65-F5344CB8AC3E}">
        <p14:creationId xmlns:p14="http://schemas.microsoft.com/office/powerpoint/2010/main" val="263735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放射光のスペクトル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1412776"/>
            <a:ext cx="8653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1</a:t>
            </a:r>
            <a:r>
              <a:rPr kumimoji="1" lang="ja-JP" altLang="en-US" sz="2800" dirty="0">
                <a:solidFill>
                  <a:srgbClr val="FF0000"/>
                </a:solidFill>
              </a:rPr>
              <a:t>個の電子が出す光は、極短い時間幅のパルスになる</a:t>
            </a:r>
          </a:p>
        </p:txBody>
      </p:sp>
      <p:pic>
        <p:nvPicPr>
          <p:cNvPr id="4" name="図 3" descr="ShortPul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3" y="2915652"/>
            <a:ext cx="3698038" cy="2160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3261" y="226758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観察される</a:t>
            </a:r>
            <a:endParaRPr kumimoji="1" lang="en-US" altLang="ja-JP" dirty="0"/>
          </a:p>
          <a:p>
            <a:r>
              <a:rPr kumimoji="1" lang="ja-JP" altLang="en-US" dirty="0"/>
              <a:t>電磁場の強度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3701" y="5075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時間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7264" y="327569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r>
              <a:rPr lang="ja-JP" altLang="en-US" dirty="0"/>
              <a:t>アト</a:t>
            </a:r>
            <a:r>
              <a:rPr kumimoji="1" lang="ja-JP" altLang="en-US" dirty="0"/>
              <a:t>秒以下</a:t>
            </a:r>
            <a:r>
              <a:rPr lang="ja-JP" altLang="en-US" dirty="0"/>
              <a:t>の</a:t>
            </a:r>
            <a:r>
              <a:rPr kumimoji="1" lang="ja-JP" altLang="en-US" dirty="0"/>
              <a:t>幅</a:t>
            </a:r>
            <a:endParaRPr kumimoji="1" lang="en-US" altLang="ja-JP" dirty="0"/>
          </a:p>
        </p:txBody>
      </p:sp>
      <p:sp>
        <p:nvSpPr>
          <p:cNvPr id="8" name="上下矢印 7"/>
          <p:cNvSpPr/>
          <p:nvPr/>
        </p:nvSpPr>
        <p:spPr>
          <a:xfrm rot="20290570">
            <a:off x="5469413" y="2043828"/>
            <a:ext cx="504056" cy="108012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60032" y="3212976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</a:rPr>
              <a:t>だけど光は、電磁「波」。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44" y="3793480"/>
            <a:ext cx="1485900" cy="3556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292082" y="4440014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パルスを作るのは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沢山の波長が違う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正弦波の集まり！</a:t>
            </a:r>
          </a:p>
        </p:txBody>
      </p:sp>
    </p:spTree>
    <p:extLst>
      <p:ext uri="{BB962C8B-B14F-4D97-AF65-F5344CB8AC3E}">
        <p14:creationId xmlns:p14="http://schemas.microsoft.com/office/powerpoint/2010/main" val="421492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030665" y="1412776"/>
            <a:ext cx="288032" cy="525658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放射光のスペクトル</a:t>
            </a:r>
          </a:p>
        </p:txBody>
      </p:sp>
      <p:pic>
        <p:nvPicPr>
          <p:cNvPr id="4" name="図 3" descr="waves.ep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69" y="1512168"/>
            <a:ext cx="5310087" cy="5229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14" y="155679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「パルス」を作る</a:t>
            </a:r>
            <a:endParaRPr lang="en-US" altLang="ja-JP" sz="2400" dirty="0"/>
          </a:p>
          <a:p>
            <a:pPr algn="ctr"/>
            <a:r>
              <a:rPr lang="ja-JP" altLang="en-US" sz="2400" dirty="0"/>
              <a:t>一連の波の例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579420"/>
            <a:ext cx="3351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ｘ＝０の点では、</a:t>
            </a:r>
            <a:endParaRPr kumimoji="1" lang="en-US" altLang="ja-JP" sz="2400" dirty="0"/>
          </a:p>
          <a:p>
            <a:r>
              <a:rPr lang="ja-JP" altLang="en-US" sz="2400" dirty="0"/>
              <a:t>全ての波が</a:t>
            </a:r>
            <a:r>
              <a:rPr lang="en-US" altLang="ja-JP" sz="2400" dirty="0"/>
              <a:t> 1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dirty="0"/>
              <a:t>その他の場所では</a:t>
            </a:r>
            <a:endParaRPr lang="en-US" altLang="ja-JP" sz="2400" dirty="0"/>
          </a:p>
          <a:p>
            <a:r>
              <a:rPr lang="en-US" altLang="ja-JP" sz="2400" dirty="0"/>
              <a:t>+/-</a:t>
            </a:r>
            <a:r>
              <a:rPr lang="ja-JP" altLang="en-US" sz="2400" dirty="0"/>
              <a:t>バラバラの値をとる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02114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放射光のスペクトル</a:t>
            </a:r>
          </a:p>
        </p:txBody>
      </p:sp>
      <p:pic>
        <p:nvPicPr>
          <p:cNvPr id="3" name="図 2" descr="Pulse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78250"/>
            <a:ext cx="5544616" cy="525150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16200000">
            <a:off x="479136" y="3728625"/>
            <a:ext cx="2827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個々の正弦波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黒線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 rot="5400000">
            <a:off x="6259522" y="3757702"/>
            <a:ext cx="313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正弦波の合計</a:t>
            </a:r>
            <a:r>
              <a:rPr kumimoji="1" lang="en-US" altLang="ja-JP" sz="2400" dirty="0">
                <a:solidFill>
                  <a:srgbClr val="FF0000"/>
                </a:solidFill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</a:rPr>
              <a:t>パルス</a:t>
            </a:r>
            <a:r>
              <a:rPr kumimoji="1" lang="en-US" altLang="ja-JP" sz="2400" dirty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78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11066</TotalTime>
  <Words>178</Words>
  <Application>Microsoft Office PowerPoint</Application>
  <PresentationFormat>画面に合わせる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Calibri</vt:lpstr>
      <vt:lpstr>Franklin Gothic Book</vt:lpstr>
      <vt:lpstr>Franklin Gothic Medium</vt:lpstr>
      <vt:lpstr>Wingdings 2</vt:lpstr>
      <vt:lpstr>トラベル</vt:lpstr>
      <vt:lpstr>加速度を受けた電荷からの放射</vt:lpstr>
      <vt:lpstr>双極子放射</vt:lpstr>
      <vt:lpstr>進行方向に集中する光</vt:lpstr>
      <vt:lpstr>放射光のスペクトル</vt:lpstr>
      <vt:lpstr>放射光のスペクトル</vt:lpstr>
      <vt:lpstr>放射光のスペクトル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tabuchi</dc:creator>
  <cp:lastModifiedBy>TB MS</cp:lastModifiedBy>
  <cp:revision>194</cp:revision>
  <dcterms:created xsi:type="dcterms:W3CDTF">2014-08-26T04:02:59Z</dcterms:created>
  <dcterms:modified xsi:type="dcterms:W3CDTF">2021-06-08T05:23:23Z</dcterms:modified>
</cp:coreProperties>
</file>