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71" r:id="rId12"/>
    <p:sldId id="265" r:id="rId13"/>
    <p:sldId id="272" r:id="rId14"/>
    <p:sldId id="266" r:id="rId15"/>
    <p:sldId id="273" r:id="rId16"/>
    <p:sldId id="267" r:id="rId17"/>
    <p:sldId id="274" r:id="rId18"/>
    <p:sldId id="268" r:id="rId19"/>
    <p:sldId id="275" r:id="rId20"/>
    <p:sldId id="269" r:id="rId21"/>
    <p:sldId id="276" r:id="rId2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96" d="100"/>
          <a:sy n="96" d="100"/>
        </p:scale>
        <p:origin x="876" y="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9C5DDD-F725-425A-B10B-C14FF1027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A3FCDEF-68CD-4E5A-8BF3-6C81A1949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96D17E-5055-42BF-A228-99BCBBDF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2240AC-6B4A-4A64-80FB-E8538F5B5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0DA30B-F7DA-437C-8228-66269FF50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42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C276BD-FD26-412D-98D6-DCE23B5C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A38BB88-CFA4-4679-81B6-913A8D821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3DA2EE-CE73-4C6B-AF88-889B82FC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1B7656F-FBBC-4B6E-B461-B6FF8641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CCE1C4C-57D8-437D-BEDF-5B67EB56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877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7304898-E646-41C6-8A9E-A3182D0A7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9BA2975-E4C0-4AA0-953E-0D1C68845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A94471-E483-45E9-BC41-256AE067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BC00F0-4B6E-40EC-B2B3-91508C67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C66044-0D83-4810-9323-585FBED8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289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D9C7C0-DDE4-421D-8AC3-AFE523DA2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B163AB-40E4-4D09-A67E-2980D02DE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BA571A0-CC35-4AED-B10D-F01854D5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76BA58-072E-45FE-96C6-A1E46D099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485266-9438-4670-962A-5DC963F8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570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BD4561-5189-4127-8B0A-38485776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23A354-8B4F-4BA1-819D-2233DD803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7972AE-298E-465D-BAE8-17B74B7C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719AC6-2C5D-4579-9E00-42ED9458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710A59-442B-4AA4-87AC-5165156A2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673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A15CFC-9179-4B42-B576-B26EA2F93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8A5B28-33EB-4E89-8C96-BA081B2FC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929AC5-0162-4618-8EDD-62766BB4E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F2E9D0A-A20A-4C7E-B5E1-0C0B9F03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F6D8CAB-1575-494C-9FD7-03B9B3E0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989430B-7F0E-4B9C-8876-33DAC26C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6216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7AE317-31D3-4509-AC49-06F6AE51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FC648D7-766F-47D7-BC89-40B7246F6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974D06F-6EF5-4F70-92EB-545F68EBE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6125D4A-0EAC-4158-AEDB-E9AF36CEB6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9ABC4F4-8A73-405C-A424-8E41ECC4F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CB93435-2037-4001-9C92-FB51F57F7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147CBF7-58A0-4B9E-BB2A-B739A3E4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A12CB07-13EA-49F3-9BEA-4C9928F9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858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2A995D-D31C-4DF5-A007-DA2F54C78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6CA1D31-4DF5-45A0-A78E-2CFBBF6A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CB6966A-E0D1-4EBB-8D4B-0F5BFB17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75E8767-9145-4FFD-B238-00D1FAE7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34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E372FDB-C8AC-41BA-A596-04FD7874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18559C-EA6C-4915-9127-6F080952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530EC9-0AC3-45EF-BECD-E3187CE7E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856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3F2651-BC6B-44ED-97E7-7FF41AAC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17126D-DFE9-458A-8514-13311789F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7931AE5-4053-4F5F-AF17-9B04FF9A4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893DC6B-D0EA-4AF0-A0CB-C80F12C28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60F532-0468-4F11-BA91-8AC29A74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C7582C-27B5-486E-AEEF-CB5DFE98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149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C11B23-8D77-448B-929F-43B4E7EA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B0D170C-2EDB-46C4-B90D-3A741C600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1B92F25-AE7E-4E6B-9D67-753215810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8897700-BAD6-4AB2-B825-765FACC4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921183-4A57-4E97-BA63-967A0664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D1B1D30-62AF-4891-AE14-356A98CB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26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1A564D3-3FB0-48D1-999A-C1CFFFAFD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5AC852E-A814-4673-ADE1-25EC9047E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CDA2C82-B005-4532-9019-E74A3101D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C97F0-6572-4B68-8D11-CEE8AC5EE065}" type="datetimeFigureOut">
              <a:rPr kumimoji="1" lang="ja-JP" altLang="en-US" smtClean="0"/>
              <a:t>2019/10/15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F6F363-07DA-4EB3-A284-1EEE5D455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968B2E-5D96-4A65-A70C-1F4EE89A2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58CCA-16E2-4F6B-81C6-BEB1F95C6A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771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48521B-A837-4C85-AED7-C27C8AD7D918}"/>
              </a:ext>
            </a:extLst>
          </p:cNvPr>
          <p:cNvSpPr txBox="1"/>
          <p:nvPr/>
        </p:nvSpPr>
        <p:spPr>
          <a:xfrm>
            <a:off x="443883" y="443883"/>
            <a:ext cx="3360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2019/10/09 BL8S2 at </a:t>
            </a:r>
            <a:r>
              <a:rPr kumimoji="1" lang="en-US" altLang="ja-JP" dirty="0" err="1"/>
              <a:t>AichiSR</a:t>
            </a:r>
            <a:endParaRPr kumimoji="1" lang="en-US" altLang="ja-JP" dirty="0"/>
          </a:p>
          <a:p>
            <a:r>
              <a:rPr lang="en-US" altLang="ja-JP" dirty="0"/>
              <a:t>Al in Ga melt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9357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C4767C7-D446-40A5-A792-A7B59D4B9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3500535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9001C5-034A-4BDC-ABD3-177722C93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69" y="3500535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0E8903E-F206-4FCD-8A75-1150DD4B2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6" y="41655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45C14F7-D9ED-4735-B574-ED76FAED6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69" y="41655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D20CB5-FBE0-4FA7-A791-F003F1AF68D2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20329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F9001C5-034A-4BDC-ABD3-177722C939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1" t="49100" r="26561" b="23623"/>
          <a:stretch/>
        </p:blipFill>
        <p:spPr>
          <a:xfrm>
            <a:off x="3627783" y="2949055"/>
            <a:ext cx="5279471" cy="37242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45C14F7-D9ED-4735-B574-ED76FAED69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1" t="49701" r="26561" b="23021"/>
          <a:stretch/>
        </p:blipFill>
        <p:spPr>
          <a:xfrm>
            <a:off x="149087" y="184725"/>
            <a:ext cx="5279471" cy="372435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D20CB5-FBE0-4FA7-A791-F003F1AF68D2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60026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6395A45-2CCC-4429-BF5B-DC4AEE416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4" y="3488634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D887B9D-B086-4619-B43A-A48A6BA9B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01" y="53556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E6AAAE5-1D90-4EC8-B9D6-B1B304CA1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01" y="3488634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2F6EE26-C6DC-4E2A-A9E7-AADF46480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6" y="53556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5ED6D4-1D51-45FE-9105-8971670AF4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20426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D887B9D-B086-4619-B43A-A48A6BA9B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5" t="31957" r="26087" b="40166"/>
          <a:stretch/>
        </p:blipFill>
        <p:spPr>
          <a:xfrm>
            <a:off x="218661" y="184725"/>
            <a:ext cx="5156591" cy="38061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E6AAAE5-1D90-4EC8-B9D6-B1B304CA1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5" t="32673" r="26087" b="39450"/>
          <a:stretch/>
        </p:blipFill>
        <p:spPr>
          <a:xfrm>
            <a:off x="3866320" y="2867135"/>
            <a:ext cx="5156591" cy="380614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5ED6D4-1D51-45FE-9105-8971670AF4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1002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76B3916-762F-410F-ACAE-4D394C2BB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2" y="3498287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B04713D-EAD0-4A07-ADA3-8CC47F141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08" y="3498287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E595E24-2485-4931-B6E5-8823A98A9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2" y="43903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65D4904-98BB-4D09-895D-C7974F4BF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08" y="43903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A50037-164D-44BE-B84D-E74920C102F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23742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D65D4904-98BB-4D09-895D-C7974F4BFF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4" t="54729" r="36433" b="25787"/>
          <a:stretch/>
        </p:blipFill>
        <p:spPr>
          <a:xfrm>
            <a:off x="198780" y="184725"/>
            <a:ext cx="4906949" cy="342027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A50037-164D-44BE-B84D-E74920C102F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1800-1</a:t>
            </a:r>
            <a:endParaRPr kumimoji="1" lang="en-US" altLang="ja-JP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B04713D-EAD0-4A07-ADA3-8CC47F141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4" t="55162" r="36433" b="25354"/>
          <a:stretch/>
        </p:blipFill>
        <p:spPr>
          <a:xfrm>
            <a:off x="4144615" y="3252998"/>
            <a:ext cx="4906949" cy="342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37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11DD8D4-572A-48C0-A576-45BFC155A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3476507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935B109-6767-4FE0-A590-758D52F74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47" y="3476507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8C96AF9-B65B-4C12-B9E1-CAC739CA5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65683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3A4F5E-3522-4275-92C7-AE8AEE912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47" y="65683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316E46-196D-4CE3-AF2B-2C724825B42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49519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935B109-6767-4FE0-A590-758D52F74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9" t="24346" r="40706" b="49876"/>
          <a:stretch/>
        </p:blipFill>
        <p:spPr>
          <a:xfrm>
            <a:off x="4651512" y="2971798"/>
            <a:ext cx="4010667" cy="351955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3A4F5E-3522-4275-92C7-AE8AEE912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9" t="24098" r="40706" b="50124"/>
          <a:stretch/>
        </p:blipFill>
        <p:spPr>
          <a:xfrm>
            <a:off x="481821" y="184725"/>
            <a:ext cx="4010667" cy="351955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316E46-196D-4CE3-AF2B-2C724825B426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1292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EB22A1C-52AB-4CA2-9737-FDE4229EE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3500535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87A9E9D-3358-4180-991F-4D1D4DD22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44" y="3500535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C295F6F-2D7C-4264-8CEC-943BE59E5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41655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0CA066F-FA27-416C-8E0A-E32562EAE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44" y="41655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7D2421-6874-4724-8A44-254427778B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91415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87A9E9D-3358-4180-991F-4D1D4DD22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5" t="23321" r="25362" b="23323"/>
          <a:stretch/>
        </p:blipFill>
        <p:spPr>
          <a:xfrm>
            <a:off x="4283253" y="554056"/>
            <a:ext cx="3858783" cy="624417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0CA066F-FA27-416C-8E0A-E32562EAE7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5" t="23323" r="25362" b="23321"/>
          <a:stretch/>
        </p:blipFill>
        <p:spPr>
          <a:xfrm>
            <a:off x="228600" y="554056"/>
            <a:ext cx="3858783" cy="624417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7D2421-6874-4724-8A44-254427778B0D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1864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2768D4-0343-48C7-8280-E812523DC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58" y="33288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D86DCC5-A404-4B7E-B765-222D3DEC5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8" y="3480044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A6842CE-AA35-4211-BD34-0E4A514A7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58" y="3480044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EE69F06-D44A-4100-8C99-45D08498E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8" y="26634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CB54E93-0EA9-4871-ADBA-6E672F32F6C0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66732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FC6B9E-B477-4A26-B453-3F7BC666B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41" y="41655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78B1695-D892-42EF-B344-D675F5524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3500535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4481EF-9678-4B52-9746-4232D1CD3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41" y="3500535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E5002FD-5D47-4F00-B578-C9F05EDB7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5" y="41655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EADDFE-4885-4433-A84D-5B654361BA3E}"/>
              </a:ext>
            </a:extLst>
          </p:cNvPr>
          <p:cNvSpPr txBox="1"/>
          <p:nvPr/>
        </p:nvSpPr>
        <p:spPr>
          <a:xfrm>
            <a:off x="7903307" y="184725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1800-3W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04764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FC6B9E-B477-4A26-B453-3F7BC666B5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3623" r="25819" b="23321"/>
          <a:stretch/>
        </p:blipFill>
        <p:spPr>
          <a:xfrm>
            <a:off x="308113" y="324466"/>
            <a:ext cx="4029411" cy="62090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4481EF-9678-4B52-9746-4232D1CD3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3321" r="25819" b="23623"/>
          <a:stretch/>
        </p:blipFill>
        <p:spPr>
          <a:xfrm>
            <a:off x="4444725" y="324466"/>
            <a:ext cx="4029411" cy="620906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EADDFE-4885-4433-A84D-5B654361BA3E}"/>
              </a:ext>
            </a:extLst>
          </p:cNvPr>
          <p:cNvSpPr txBox="1"/>
          <p:nvPr/>
        </p:nvSpPr>
        <p:spPr>
          <a:xfrm>
            <a:off x="7903307" y="184725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1800-3W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6756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2768D4-0343-48C7-8280-E812523DC8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6" t="39960" r="31392" b="23092"/>
          <a:stretch/>
        </p:blipFill>
        <p:spPr>
          <a:xfrm>
            <a:off x="313836" y="184725"/>
            <a:ext cx="4595517" cy="36033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A6842CE-AA35-4211-BD34-0E4A514A7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6" t="43106" r="31392" b="22623"/>
          <a:stretch/>
        </p:blipFill>
        <p:spPr>
          <a:xfrm>
            <a:off x="4234647" y="3331036"/>
            <a:ext cx="4595517" cy="334223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CE38DDD-F1F4-44DA-AD4F-CCA5BECD272B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330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F7F7719-1046-4B18-90AD-87A45D588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0" y="3491146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8B3381-E070-4514-9D84-8E5604436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93" y="3491146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A3E17A8-0A25-4C3E-875B-D8A12812B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0" y="51044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DF8965A-5881-47C8-ABEB-6624DAB91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93" y="51044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F7387A-7002-433C-BE58-F4BE4280794C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9932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DF8965A-5881-47C8-ABEB-6624DAB91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2" t="22687" r="26946" b="48447"/>
          <a:stretch/>
        </p:blipFill>
        <p:spPr>
          <a:xfrm>
            <a:off x="230737" y="213645"/>
            <a:ext cx="5157683" cy="33781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8B3381-E070-4514-9D84-8E5604436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2" t="22804" r="26946" b="48331"/>
          <a:stretch/>
        </p:blipFill>
        <p:spPr>
          <a:xfrm>
            <a:off x="3683238" y="3358497"/>
            <a:ext cx="5157683" cy="337803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8C1ACA-4DE9-4534-90D6-23A85BA1D53E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1600-2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38678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7A7522F-B10B-4081-9B4D-1D2C0659C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0" y="3488822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23D84BF-023F-4F21-979B-4C8835D1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21" y="3488822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5363748-1E64-4556-A9FF-2AD2B4F9B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0" y="53368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E3DF722-F16F-428F-B4EA-D11A94A86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21" y="53368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D91E906-B67D-4BDE-8CD1-1AAC7E755BEC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6706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23D84BF-023F-4F21-979B-4C8835D11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1" t="26481" r="38339" b="39240"/>
          <a:stretch/>
        </p:blipFill>
        <p:spPr>
          <a:xfrm>
            <a:off x="4674549" y="921663"/>
            <a:ext cx="4147200" cy="501452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E3DF722-F16F-428F-B4EA-D11A94A86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1" t="25968" r="38339" b="39754"/>
          <a:stretch/>
        </p:blipFill>
        <p:spPr>
          <a:xfrm>
            <a:off x="322251" y="921809"/>
            <a:ext cx="4147200" cy="501438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6CBEDAE-9155-4D4E-8F9F-4320409B6FE4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1600-3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74117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F7F2051-48C4-4DD1-94BB-FB991CA93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0" y="3488634"/>
            <a:ext cx="3315810" cy="33158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505BC04-2741-47F2-BCFC-116291C67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06" y="3488634"/>
            <a:ext cx="3315810" cy="33158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6C253BC-3CCA-4EC7-A34B-B7198FB21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0" y="53556"/>
            <a:ext cx="3315810" cy="3315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31C289-D671-4EBA-8336-D0DFEC506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06" y="53556"/>
            <a:ext cx="3315810" cy="331581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2BFCE6-1748-4B67-B5CC-088E391F4EF4}"/>
              </a:ext>
            </a:extLst>
          </p:cNvPr>
          <p:cNvSpPr txBox="1"/>
          <p:nvPr/>
        </p:nvSpPr>
        <p:spPr>
          <a:xfrm>
            <a:off x="7903307" y="184725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1700-1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34180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505BC04-2741-47F2-BCFC-116291C67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58151" r="42257" b="24463"/>
          <a:stretch/>
        </p:blipFill>
        <p:spPr>
          <a:xfrm>
            <a:off x="3866322" y="3210339"/>
            <a:ext cx="5025254" cy="3429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531C289-D671-4EBA-8336-D0DFEC506A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59534" r="42257" b="23080"/>
          <a:stretch/>
        </p:blipFill>
        <p:spPr>
          <a:xfrm>
            <a:off x="218665" y="149089"/>
            <a:ext cx="5025254" cy="3429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2BFCE6-1748-4B67-B5CC-088E391F4EF4}"/>
              </a:ext>
            </a:extLst>
          </p:cNvPr>
          <p:cNvSpPr txBox="1"/>
          <p:nvPr/>
        </p:nvSpPr>
        <p:spPr>
          <a:xfrm>
            <a:off x="4196011" y="-1256448"/>
            <a:ext cx="926857" cy="219688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ja-JP" dirty="0"/>
              <a:t>1700-1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54300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28</Words>
  <Application>Microsoft Office PowerPoint</Application>
  <PresentationFormat>画面に合わせる (4:3)</PresentationFormat>
  <Paragraphs>22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5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MTab</dc:creator>
  <cp:lastModifiedBy>MTab</cp:lastModifiedBy>
  <cp:revision>15</cp:revision>
  <dcterms:created xsi:type="dcterms:W3CDTF">2019-10-15T05:23:36Z</dcterms:created>
  <dcterms:modified xsi:type="dcterms:W3CDTF">2019-10-15T06:41:18Z</dcterms:modified>
</cp:coreProperties>
</file>